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2"/>
  </p:notesMasterIdLst>
  <p:sldIdLst>
    <p:sldId id="257" r:id="rId2"/>
    <p:sldId id="412" r:id="rId3"/>
    <p:sldId id="490" r:id="rId4"/>
    <p:sldId id="491" r:id="rId5"/>
    <p:sldId id="492" r:id="rId6"/>
    <p:sldId id="493" r:id="rId7"/>
    <p:sldId id="494" r:id="rId8"/>
    <p:sldId id="495" r:id="rId9"/>
    <p:sldId id="496" r:id="rId10"/>
    <p:sldId id="497" r:id="rId11"/>
    <p:sldId id="552" r:id="rId12"/>
    <p:sldId id="515" r:id="rId13"/>
    <p:sldId id="519" r:id="rId14"/>
    <p:sldId id="498" r:id="rId15"/>
    <p:sldId id="520" r:id="rId16"/>
    <p:sldId id="521" r:id="rId17"/>
    <p:sldId id="504" r:id="rId18"/>
    <p:sldId id="505" r:id="rId19"/>
    <p:sldId id="522" r:id="rId20"/>
    <p:sldId id="523" r:id="rId21"/>
    <p:sldId id="524" r:id="rId22"/>
    <p:sldId id="508" r:id="rId23"/>
    <p:sldId id="526" r:id="rId24"/>
    <p:sldId id="527" r:id="rId25"/>
    <p:sldId id="528" r:id="rId26"/>
    <p:sldId id="529" r:id="rId27"/>
    <p:sldId id="513" r:id="rId28"/>
    <p:sldId id="532" r:id="rId29"/>
    <p:sldId id="534" r:id="rId30"/>
    <p:sldId id="536" r:id="rId31"/>
    <p:sldId id="537" r:id="rId32"/>
    <p:sldId id="538" r:id="rId33"/>
    <p:sldId id="539" r:id="rId34"/>
    <p:sldId id="540" r:id="rId35"/>
    <p:sldId id="381" r:id="rId36"/>
    <p:sldId id="397" r:id="rId37"/>
    <p:sldId id="479" r:id="rId38"/>
    <p:sldId id="480" r:id="rId39"/>
    <p:sldId id="481" r:id="rId40"/>
    <p:sldId id="483" r:id="rId41"/>
    <p:sldId id="486" r:id="rId42"/>
    <p:sldId id="477" r:id="rId43"/>
    <p:sldId id="541" r:id="rId44"/>
    <p:sldId id="542" r:id="rId45"/>
    <p:sldId id="543" r:id="rId46"/>
    <p:sldId id="544" r:id="rId47"/>
    <p:sldId id="425" r:id="rId48"/>
    <p:sldId id="428" r:id="rId49"/>
    <p:sldId id="433" r:id="rId50"/>
    <p:sldId id="432" r:id="rId51"/>
    <p:sldId id="434" r:id="rId52"/>
    <p:sldId id="436" r:id="rId53"/>
    <p:sldId id="463" r:id="rId54"/>
    <p:sldId id="464" r:id="rId55"/>
    <p:sldId id="465" r:id="rId56"/>
    <p:sldId id="466" r:id="rId57"/>
    <p:sldId id="551" r:id="rId58"/>
    <p:sldId id="545" r:id="rId59"/>
    <p:sldId id="547" r:id="rId60"/>
    <p:sldId id="548" r:id="rId61"/>
    <p:sldId id="546" r:id="rId62"/>
    <p:sldId id="549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379" r:id="rId72"/>
    <p:sldId id="258" r:id="rId73"/>
    <p:sldId id="301" r:id="rId74"/>
    <p:sldId id="302" r:id="rId75"/>
    <p:sldId id="303" r:id="rId76"/>
    <p:sldId id="516" r:id="rId77"/>
    <p:sldId id="304" r:id="rId78"/>
    <p:sldId id="305" r:id="rId79"/>
    <p:sldId id="306" r:id="rId80"/>
    <p:sldId id="307" r:id="rId81"/>
    <p:sldId id="308" r:id="rId82"/>
    <p:sldId id="309" r:id="rId83"/>
    <p:sldId id="338" r:id="rId84"/>
    <p:sldId id="310" r:id="rId85"/>
    <p:sldId id="311" r:id="rId86"/>
    <p:sldId id="312" r:id="rId87"/>
    <p:sldId id="321" r:id="rId88"/>
    <p:sldId id="313" r:id="rId89"/>
    <p:sldId id="314" r:id="rId90"/>
    <p:sldId id="315" r:id="rId91"/>
    <p:sldId id="316" r:id="rId92"/>
    <p:sldId id="317" r:id="rId93"/>
    <p:sldId id="517" r:id="rId94"/>
    <p:sldId id="318" r:id="rId95"/>
    <p:sldId id="319" r:id="rId96"/>
    <p:sldId id="320" r:id="rId97"/>
    <p:sldId id="322" r:id="rId98"/>
    <p:sldId id="323" r:id="rId99"/>
    <p:sldId id="324" r:id="rId100"/>
    <p:sldId id="325" r:id="rId101"/>
    <p:sldId id="326" r:id="rId102"/>
    <p:sldId id="300" r:id="rId103"/>
    <p:sldId id="328" r:id="rId104"/>
    <p:sldId id="329" r:id="rId105"/>
    <p:sldId id="330" r:id="rId106"/>
    <p:sldId id="553" r:id="rId107"/>
    <p:sldId id="554" r:id="rId108"/>
    <p:sldId id="555" r:id="rId109"/>
    <p:sldId id="556" r:id="rId110"/>
    <p:sldId id="331" r:id="rId111"/>
    <p:sldId id="332" r:id="rId112"/>
    <p:sldId id="333" r:id="rId113"/>
    <p:sldId id="334" r:id="rId114"/>
    <p:sldId id="335" r:id="rId115"/>
    <p:sldId id="327" r:id="rId116"/>
    <p:sldId id="261" r:id="rId117"/>
    <p:sldId id="262" r:id="rId118"/>
    <p:sldId id="457" r:id="rId119"/>
    <p:sldId id="266" r:id="rId120"/>
    <p:sldId id="265" r:id="rId121"/>
    <p:sldId id="458" r:id="rId122"/>
    <p:sldId id="267" r:id="rId123"/>
    <p:sldId id="459" r:id="rId124"/>
    <p:sldId id="268" r:id="rId125"/>
    <p:sldId id="270" r:id="rId126"/>
    <p:sldId id="271" r:id="rId127"/>
    <p:sldId id="272" r:id="rId128"/>
    <p:sldId id="460" r:id="rId129"/>
    <p:sldId id="269" r:id="rId130"/>
    <p:sldId id="462" r:id="rId131"/>
    <p:sldId id="274" r:id="rId132"/>
    <p:sldId id="461" r:id="rId133"/>
    <p:sldId id="275" r:id="rId134"/>
    <p:sldId id="276" r:id="rId135"/>
    <p:sldId id="277" r:id="rId136"/>
    <p:sldId id="518" r:id="rId137"/>
    <p:sldId id="278" r:id="rId138"/>
    <p:sldId id="279" r:id="rId139"/>
    <p:sldId id="280" r:id="rId140"/>
    <p:sldId id="284" r:id="rId141"/>
    <p:sldId id="281" r:id="rId142"/>
    <p:sldId id="282" r:id="rId143"/>
    <p:sldId id="283" r:id="rId144"/>
    <p:sldId id="285" r:id="rId145"/>
    <p:sldId id="293" r:id="rId146"/>
    <p:sldId id="288" r:id="rId147"/>
    <p:sldId id="286" r:id="rId148"/>
    <p:sldId id="289" r:id="rId149"/>
    <p:sldId id="290" r:id="rId150"/>
    <p:sldId id="292" r:id="rId151"/>
    <p:sldId id="294" r:id="rId152"/>
    <p:sldId id="295" r:id="rId153"/>
    <p:sldId id="296" r:id="rId154"/>
    <p:sldId id="297" r:id="rId155"/>
    <p:sldId id="298" r:id="rId156"/>
    <p:sldId id="299" r:id="rId157"/>
    <p:sldId id="336" r:id="rId158"/>
    <p:sldId id="337" r:id="rId159"/>
    <p:sldId id="478" r:id="rId160"/>
    <p:sldId id="259" r:id="rId161"/>
  </p:sldIdLst>
  <p:sldSz cx="12192000" cy="6858000"/>
  <p:notesSz cx="6858000" cy="9144000"/>
  <p:embeddedFontLst>
    <p:embeddedFont>
      <p:font typeface="Calibri" panose="020F0502020204030204" pitchFamily="34" charset="0"/>
      <p:regular r:id="rId163"/>
      <p:bold r:id="rId164"/>
      <p:italic r:id="rId165"/>
      <p:boldItalic r:id="rId166"/>
    </p:embeddedFont>
    <p:embeddedFont>
      <p:font typeface="Cambria Math" panose="02040503050406030204" pitchFamily="18" charset="0"/>
      <p:regular r:id="rId167"/>
    </p:embeddedFont>
    <p:embeddedFont>
      <p:font typeface="Cascadia Mono" panose="020B0604020202020204" charset="0"/>
      <p:regular r:id="rId168"/>
      <p:bold r:id="rId169"/>
      <p:italic r:id="rId170"/>
      <p:boldItalic r:id="rId171"/>
    </p:embeddedFont>
    <p:embeddedFont>
      <p:font typeface="Consolas" panose="020B0609020204030204" pitchFamily="49" charset="0"/>
      <p:regular r:id="rId172"/>
      <p:bold r:id="rId173"/>
      <p:italic r:id="rId174"/>
      <p:boldItalic r:id="rId175"/>
    </p:embeddedFont>
    <p:embeddedFont>
      <p:font typeface="Helvetica" panose="020B0604020202020204" pitchFamily="34" charset="0"/>
      <p:regular r:id="rId176"/>
      <p:bold r:id="rId177"/>
      <p:italic r:id="rId178"/>
      <p:boldItalic r:id="rId179"/>
    </p:embeddedFont>
    <p:embeddedFont>
      <p:font typeface="Quattrocento Sans" panose="020B0502050000020003" pitchFamily="34" charset="0"/>
      <p:regular r:id="rId180"/>
      <p:bold r:id="rId181"/>
      <p:italic r:id="rId182"/>
      <p:boldItalic r:id="rId183"/>
    </p:embeddedFont>
    <p:embeddedFont>
      <p:font typeface="Segoe Script" panose="030B0504020000000003" pitchFamily="66" charset="0"/>
      <p:regular r:id="rId184"/>
      <p:bold r:id="rId185"/>
    </p:embeddedFont>
    <p:embeddedFont>
      <p:font typeface="Segoe UI" panose="020B0502040204020203" pitchFamily="34" charset="0"/>
      <p:regular r:id="rId186"/>
      <p:bold r:id="rId187"/>
      <p:italic r:id="rId188"/>
      <p:boldItalic r:id="rId1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8" roundtripDataSignature="AMtx7miLP0thacrBsEe0ggVR6B+YlXmY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FA5BF-1E4B-25EF-63D2-86CB33AD4846}" v="750" dt="2023-06-19T07:39:36.148"/>
    <p1510:client id="{37A77F49-2DD0-6C6E-6626-FBE66D6C5564}" v="2" dt="2023-06-19T04:38:15.774"/>
    <p1510:client id="{D964AE20-F91A-F84D-88EF-1DEDCEBDDE15}" v="2760" dt="2023-06-19T17:45:45.056"/>
    <p1510:client id="{DD99A3BA-C24A-94EF-50EA-006F79F97CDA}" v="1" dt="2023-06-19T04:38:57.183"/>
    <p1510:client id="{E625F535-3DDB-3D48-6B7B-807A3E2B3801}" v="152" dt="2023-06-20T05:18:47.898"/>
    <p1510:client id="{EA3F6E68-9785-7DDB-E983-BC7ACD9D697C}" v="12" dt="2023-06-19T15:19:39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80" d="100"/>
          <a:sy n="80" d="100"/>
        </p:scale>
        <p:origin x="6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0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188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1.fntdata"/><Relationship Id="rId199" Type="http://schemas.openxmlformats.org/officeDocument/2006/relationships/presProps" Target="presProps.xml"/><Relationship Id="rId20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184" Type="http://schemas.openxmlformats.org/officeDocument/2006/relationships/font" Target="fonts/font22.fntdata"/><Relationship Id="rId189" Type="http://schemas.openxmlformats.org/officeDocument/2006/relationships/font" Target="fonts/font2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2.fntdata"/><Relationship Id="rId179" Type="http://schemas.openxmlformats.org/officeDocument/2006/relationships/font" Target="fonts/font17.fntdata"/><Relationship Id="rId20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font" Target="fonts/font7.fntdata"/><Relationship Id="rId18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3.fntdata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3.fntdata"/><Relationship Id="rId186" Type="http://schemas.openxmlformats.org/officeDocument/2006/relationships/font" Target="fonts/font2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4.fntdata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4.fntdata"/><Relationship Id="rId187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5.fntdata"/><Relationship Id="rId198" Type="http://customschemas.google.com/relationships/presentationmetadata" Target="metadata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Dương Minh Thiên" userId="S::22521386@ms.uit.edu.vn::bdb14a2d-3abc-402e-9041-85103f8af1c4" providerId="AD" clId="Web-{EA3F6E68-9785-7DDB-E983-BC7ACD9D697C}"/>
    <pc:docChg chg="modSld">
      <pc:chgData name="Lê Dương Minh Thiên" userId="S::22521386@ms.uit.edu.vn::bdb14a2d-3abc-402e-9041-85103f8af1c4" providerId="AD" clId="Web-{EA3F6E68-9785-7DDB-E983-BC7ACD9D697C}" dt="2023-06-19T15:19:39.336" v="5" actId="20577"/>
      <pc:docMkLst>
        <pc:docMk/>
      </pc:docMkLst>
      <pc:sldChg chg="modSp">
        <pc:chgData name="Lê Dương Minh Thiên" userId="S::22521386@ms.uit.edu.vn::bdb14a2d-3abc-402e-9041-85103f8af1c4" providerId="AD" clId="Web-{EA3F6E68-9785-7DDB-E983-BC7ACD9D697C}" dt="2023-06-19T15:19:39.336" v="5" actId="20577"/>
        <pc:sldMkLst>
          <pc:docMk/>
          <pc:sldMk cId="1900338009" sldId="412"/>
        </pc:sldMkLst>
        <pc:spChg chg="mod">
          <ac:chgData name="Lê Dương Minh Thiên" userId="S::22521386@ms.uit.edu.vn::bdb14a2d-3abc-402e-9041-85103f8af1c4" providerId="AD" clId="Web-{EA3F6E68-9785-7DDB-E983-BC7ACD9D697C}" dt="2023-06-19T15:19:39.336" v="5" actId="20577"/>
          <ac:spMkLst>
            <pc:docMk/>
            <pc:sldMk cId="1900338009" sldId="412"/>
            <ac:spMk id="7" creationId="{5BD83A46-8B64-EF85-E136-8105EE97C5AB}"/>
          </ac:spMkLst>
        </pc:spChg>
      </pc:sldChg>
    </pc:docChg>
  </pc:docChgLst>
  <pc:docChgLst>
    <pc:chgData name="Huỳnh Lê Đan Linh" userId="S::22520759@ms.uit.edu.vn::27d2866b-5bc0-4ded-8b21-63814cfd8c3d" providerId="AD" clId="Web-{251FA5BF-1E4B-25EF-63D2-86CB33AD4846}"/>
    <pc:docChg chg="addSld delSld modSld">
      <pc:chgData name="Huỳnh Lê Đan Linh" userId="S::22520759@ms.uit.edu.vn::27d2866b-5bc0-4ded-8b21-63814cfd8c3d" providerId="AD" clId="Web-{251FA5BF-1E4B-25EF-63D2-86CB33AD4846}" dt="2023-06-19T07:39:21.507" v="394" actId="20577"/>
      <pc:docMkLst>
        <pc:docMk/>
      </pc:docMkLst>
      <pc:sldChg chg="modSp">
        <pc:chgData name="Huỳnh Lê Đan Linh" userId="S::22520759@ms.uit.edu.vn::27d2866b-5bc0-4ded-8b21-63814cfd8c3d" providerId="AD" clId="Web-{251FA5BF-1E4B-25EF-63D2-86CB33AD4846}" dt="2023-06-19T07:23:09.881" v="86" actId="20577"/>
        <pc:sldMkLst>
          <pc:docMk/>
          <pc:sldMk cId="0" sldId="258"/>
        </pc:sldMkLst>
        <pc:spChg chg="mod">
          <ac:chgData name="Huỳnh Lê Đan Linh" userId="S::22520759@ms.uit.edu.vn::27d2866b-5bc0-4ded-8b21-63814cfd8c3d" providerId="AD" clId="Web-{251FA5BF-1E4B-25EF-63D2-86CB33AD4846}" dt="2023-06-19T07:23:09.881" v="86" actId="20577"/>
          <ac:spMkLst>
            <pc:docMk/>
            <pc:sldMk cId="0" sldId="258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37:55.173" v="376" actId="20577"/>
        <pc:sldMkLst>
          <pc:docMk/>
          <pc:sldMk cId="2624985996" sldId="274"/>
        </pc:sldMkLst>
        <pc:spChg chg="mod">
          <ac:chgData name="Huỳnh Lê Đan Linh" userId="S::22520759@ms.uit.edu.vn::27d2866b-5bc0-4ded-8b21-63814cfd8c3d" providerId="AD" clId="Web-{251FA5BF-1E4B-25EF-63D2-86CB33AD4846}" dt="2023-06-19T07:37:55.173" v="376" actId="20577"/>
          <ac:spMkLst>
            <pc:docMk/>
            <pc:sldMk cId="2624985996" sldId="274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38:56.974" v="388" actId="20577"/>
        <pc:sldMkLst>
          <pc:docMk/>
          <pc:sldMk cId="4117821469" sldId="277"/>
        </pc:sldMkLst>
        <pc:spChg chg="mod">
          <ac:chgData name="Huỳnh Lê Đan Linh" userId="S::22520759@ms.uit.edu.vn::27d2866b-5bc0-4ded-8b21-63814cfd8c3d" providerId="AD" clId="Web-{251FA5BF-1E4B-25EF-63D2-86CB33AD4846}" dt="2023-06-19T07:38:56.974" v="388" actId="20577"/>
          <ac:spMkLst>
            <pc:docMk/>
            <pc:sldMk cId="4117821469" sldId="277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32:54.622" v="323" actId="20577"/>
        <pc:sldMkLst>
          <pc:docMk/>
          <pc:sldMk cId="1737841893" sldId="300"/>
        </pc:sldMkLst>
        <pc:spChg chg="mod">
          <ac:chgData name="Huỳnh Lê Đan Linh" userId="S::22520759@ms.uit.edu.vn::27d2866b-5bc0-4ded-8b21-63814cfd8c3d" providerId="AD" clId="Web-{251FA5BF-1E4B-25EF-63D2-86CB33AD4846}" dt="2023-06-19T07:32:54.622" v="323" actId="20577"/>
          <ac:spMkLst>
            <pc:docMk/>
            <pc:sldMk cId="1737841893" sldId="300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22:32.144" v="79" actId="20577"/>
        <pc:sldMkLst>
          <pc:docMk/>
          <pc:sldMk cId="3454479209" sldId="301"/>
        </pc:sldMkLst>
        <pc:spChg chg="mod">
          <ac:chgData name="Huỳnh Lê Đan Linh" userId="S::22520759@ms.uit.edu.vn::27d2866b-5bc0-4ded-8b21-63814cfd8c3d" providerId="AD" clId="Web-{251FA5BF-1E4B-25EF-63D2-86CB33AD4846}" dt="2023-06-19T07:22:32.144" v="79" actId="20577"/>
          <ac:spMkLst>
            <pc:docMk/>
            <pc:sldMk cId="3454479209" sldId="301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19:26.804" v="16" actId="20577"/>
        <pc:sldMkLst>
          <pc:docMk/>
          <pc:sldMk cId="3146884520" sldId="303"/>
        </pc:sldMkLst>
        <pc:spChg chg="mod">
          <ac:chgData name="Huỳnh Lê Đan Linh" userId="S::22520759@ms.uit.edu.vn::27d2866b-5bc0-4ded-8b21-63814cfd8c3d" providerId="AD" clId="Web-{251FA5BF-1E4B-25EF-63D2-86CB33AD4846}" dt="2023-06-19T07:19:26.804" v="16" actId="20577"/>
          <ac:spMkLst>
            <pc:docMk/>
            <pc:sldMk cId="3146884520" sldId="303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24:47.137" v="132" actId="20577"/>
        <pc:sldMkLst>
          <pc:docMk/>
          <pc:sldMk cId="1542117809" sldId="317"/>
        </pc:sldMkLst>
        <pc:spChg chg="mod">
          <ac:chgData name="Huỳnh Lê Đan Linh" userId="S::22520759@ms.uit.edu.vn::27d2866b-5bc0-4ded-8b21-63814cfd8c3d" providerId="AD" clId="Web-{251FA5BF-1E4B-25EF-63D2-86CB33AD4846}" dt="2023-06-19T07:24:47.137" v="132" actId="20577"/>
          <ac:spMkLst>
            <pc:docMk/>
            <pc:sldMk cId="1542117809" sldId="317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28:30.449" v="255" actId="20577"/>
        <pc:sldMkLst>
          <pc:docMk/>
          <pc:sldMk cId="378284540" sldId="318"/>
        </pc:sldMkLst>
        <pc:spChg chg="mod">
          <ac:chgData name="Huỳnh Lê Đan Linh" userId="S::22520759@ms.uit.edu.vn::27d2866b-5bc0-4ded-8b21-63814cfd8c3d" providerId="AD" clId="Web-{251FA5BF-1E4B-25EF-63D2-86CB33AD4846}" dt="2023-06-19T07:28:30.449" v="255" actId="20577"/>
          <ac:spMkLst>
            <pc:docMk/>
            <pc:sldMk cId="378284540" sldId="318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31:19.007" v="306" actId="20577"/>
        <pc:sldMkLst>
          <pc:docMk/>
          <pc:sldMk cId="526181266" sldId="322"/>
        </pc:sldMkLst>
        <pc:spChg chg="mod">
          <ac:chgData name="Huỳnh Lê Đan Linh" userId="S::22520759@ms.uit.edu.vn::27d2866b-5bc0-4ded-8b21-63814cfd8c3d" providerId="AD" clId="Web-{251FA5BF-1E4B-25EF-63D2-86CB33AD4846}" dt="2023-06-19T07:31:19.007" v="306" actId="20577"/>
          <ac:spMkLst>
            <pc:docMk/>
            <pc:sldMk cId="526181266" sldId="322"/>
            <ac:spMk id="125" creationId="{00000000-0000-0000-0000-000000000000}"/>
          </ac:spMkLst>
        </pc:spChg>
      </pc:sldChg>
      <pc:sldChg chg="modSp">
        <pc:chgData name="Huỳnh Lê Đan Linh" userId="S::22520759@ms.uit.edu.vn::27d2866b-5bc0-4ded-8b21-63814cfd8c3d" providerId="AD" clId="Web-{251FA5BF-1E4B-25EF-63D2-86CB33AD4846}" dt="2023-06-19T07:31:50.790" v="317" actId="20577"/>
        <pc:sldMkLst>
          <pc:docMk/>
          <pc:sldMk cId="1811518801" sldId="323"/>
        </pc:sldMkLst>
        <pc:spChg chg="mod">
          <ac:chgData name="Huỳnh Lê Đan Linh" userId="S::22520759@ms.uit.edu.vn::27d2866b-5bc0-4ded-8b21-63814cfd8c3d" providerId="AD" clId="Web-{251FA5BF-1E4B-25EF-63D2-86CB33AD4846}" dt="2023-06-19T07:31:50.790" v="317" actId="20577"/>
          <ac:spMkLst>
            <pc:docMk/>
            <pc:sldMk cId="1811518801" sldId="323"/>
            <ac:spMk id="125" creationId="{00000000-0000-0000-0000-000000000000}"/>
          </ac:spMkLst>
        </pc:spChg>
      </pc:sldChg>
      <pc:sldChg chg="modSp addAnim delAnim">
        <pc:chgData name="Huỳnh Lê Đan Linh" userId="S::22520759@ms.uit.edu.vn::27d2866b-5bc0-4ded-8b21-63814cfd8c3d" providerId="AD" clId="Web-{251FA5BF-1E4B-25EF-63D2-86CB33AD4846}" dt="2023-06-19T07:37:20.436" v="371" actId="20577"/>
        <pc:sldMkLst>
          <pc:docMk/>
          <pc:sldMk cId="4237876761" sldId="327"/>
        </pc:sldMkLst>
        <pc:spChg chg="mod">
          <ac:chgData name="Huỳnh Lê Đan Linh" userId="S::22520759@ms.uit.edu.vn::27d2866b-5bc0-4ded-8b21-63814cfd8c3d" providerId="AD" clId="Web-{251FA5BF-1E4B-25EF-63D2-86CB33AD4846}" dt="2023-06-19T07:37:20.436" v="371" actId="20577"/>
          <ac:spMkLst>
            <pc:docMk/>
            <pc:sldMk cId="4237876761" sldId="327"/>
            <ac:spMk id="125" creationId="{00000000-0000-0000-0000-000000000000}"/>
          </ac:spMkLst>
        </pc:spChg>
      </pc:sldChg>
      <pc:sldChg chg="modSp add replId">
        <pc:chgData name="Huỳnh Lê Đan Linh" userId="S::22520759@ms.uit.edu.vn::27d2866b-5bc0-4ded-8b21-63814cfd8c3d" providerId="AD" clId="Web-{251FA5BF-1E4B-25EF-63D2-86CB33AD4846}" dt="2023-06-19T07:21:40.656" v="61" actId="20577"/>
        <pc:sldMkLst>
          <pc:docMk/>
          <pc:sldMk cId="1983043269" sldId="516"/>
        </pc:sldMkLst>
        <pc:spChg chg="mod">
          <ac:chgData name="Huỳnh Lê Đan Linh" userId="S::22520759@ms.uit.edu.vn::27d2866b-5bc0-4ded-8b21-63814cfd8c3d" providerId="AD" clId="Web-{251FA5BF-1E4B-25EF-63D2-86CB33AD4846}" dt="2023-06-19T07:21:40.656" v="61" actId="20577"/>
          <ac:spMkLst>
            <pc:docMk/>
            <pc:sldMk cId="1983043269" sldId="516"/>
            <ac:spMk id="125" creationId="{00000000-0000-0000-0000-000000000000}"/>
          </ac:spMkLst>
        </pc:spChg>
      </pc:sldChg>
      <pc:sldChg chg="modSp add replId">
        <pc:chgData name="Huỳnh Lê Đan Linh" userId="S::22520759@ms.uit.edu.vn::27d2866b-5bc0-4ded-8b21-63814cfd8c3d" providerId="AD" clId="Web-{251FA5BF-1E4B-25EF-63D2-86CB33AD4846}" dt="2023-06-19T07:25:55.267" v="195" actId="20577"/>
        <pc:sldMkLst>
          <pc:docMk/>
          <pc:sldMk cId="2072093047" sldId="517"/>
        </pc:sldMkLst>
        <pc:spChg chg="mod">
          <ac:chgData name="Huỳnh Lê Đan Linh" userId="S::22520759@ms.uit.edu.vn::27d2866b-5bc0-4ded-8b21-63814cfd8c3d" providerId="AD" clId="Web-{251FA5BF-1E4B-25EF-63D2-86CB33AD4846}" dt="2023-06-19T07:25:55.267" v="195" actId="20577"/>
          <ac:spMkLst>
            <pc:docMk/>
            <pc:sldMk cId="2072093047" sldId="517"/>
            <ac:spMk id="125" creationId="{00000000-0000-0000-0000-000000000000}"/>
          </ac:spMkLst>
        </pc:spChg>
      </pc:sldChg>
      <pc:sldChg chg="modSp add del replId addAnim delAnim">
        <pc:chgData name="Huỳnh Lê Đan Linh" userId="S::22520759@ms.uit.edu.vn::27d2866b-5bc0-4ded-8b21-63814cfd8c3d" providerId="AD" clId="Web-{251FA5BF-1E4B-25EF-63D2-86CB33AD4846}" dt="2023-06-19T07:35:33.601" v="337"/>
        <pc:sldMkLst>
          <pc:docMk/>
          <pc:sldMk cId="97585831" sldId="518"/>
        </pc:sldMkLst>
        <pc:spChg chg="mod">
          <ac:chgData name="Huỳnh Lê Đan Linh" userId="S::22520759@ms.uit.edu.vn::27d2866b-5bc0-4ded-8b21-63814cfd8c3d" providerId="AD" clId="Web-{251FA5BF-1E4B-25EF-63D2-86CB33AD4846}" dt="2023-06-19T07:35:27.476" v="336" actId="20577"/>
          <ac:spMkLst>
            <pc:docMk/>
            <pc:sldMk cId="97585831" sldId="518"/>
            <ac:spMk id="125" creationId="{00000000-0000-0000-0000-000000000000}"/>
          </ac:spMkLst>
        </pc:spChg>
      </pc:sldChg>
      <pc:sldChg chg="modSp add replId">
        <pc:chgData name="Huỳnh Lê Đan Linh" userId="S::22520759@ms.uit.edu.vn::27d2866b-5bc0-4ded-8b21-63814cfd8c3d" providerId="AD" clId="Web-{251FA5BF-1E4B-25EF-63D2-86CB33AD4846}" dt="2023-06-19T07:39:21.507" v="394" actId="20577"/>
        <pc:sldMkLst>
          <pc:docMk/>
          <pc:sldMk cId="4163506788" sldId="518"/>
        </pc:sldMkLst>
        <pc:spChg chg="mod">
          <ac:chgData name="Huỳnh Lê Đan Linh" userId="S::22520759@ms.uit.edu.vn::27d2866b-5bc0-4ded-8b21-63814cfd8c3d" providerId="AD" clId="Web-{251FA5BF-1E4B-25EF-63D2-86CB33AD4846}" dt="2023-06-19T07:39:21.507" v="394" actId="20577"/>
          <ac:spMkLst>
            <pc:docMk/>
            <pc:sldMk cId="4163506788" sldId="518"/>
            <ac:spMk id="125" creationId="{00000000-0000-0000-0000-000000000000}"/>
          </ac:spMkLst>
        </pc:spChg>
      </pc:sldChg>
    </pc:docChg>
  </pc:docChgLst>
  <pc:docChgLst>
    <pc:chgData name="Trương Đoàn Vũ" userId="S::22521697@ms.uit.edu.vn::3212e5cf-cdcd-4085-91ca-8ed8030d9165" providerId="AD" clId="Web-{FFC029D4-FECB-E96B-E136-24397747A9B2}"/>
    <pc:docChg chg="modSld">
      <pc:chgData name="Trương Đoàn Vũ" userId="S::22521697@ms.uit.edu.vn::3212e5cf-cdcd-4085-91ca-8ed8030d9165" providerId="AD" clId="Web-{FFC029D4-FECB-E96B-E136-24397747A9B2}" dt="2023-06-14T11:13:05.251" v="0" actId="1076"/>
      <pc:docMkLst>
        <pc:docMk/>
      </pc:docMkLst>
      <pc:sldChg chg="modSp">
        <pc:chgData name="Trương Đoàn Vũ" userId="S::22521697@ms.uit.edu.vn::3212e5cf-cdcd-4085-91ca-8ed8030d9165" providerId="AD" clId="Web-{FFC029D4-FECB-E96B-E136-24397747A9B2}" dt="2023-06-14T11:13:05.251" v="0" actId="1076"/>
        <pc:sldMkLst>
          <pc:docMk/>
          <pc:sldMk cId="1939245197" sldId="298"/>
        </pc:sldMkLst>
        <pc:picChg chg="mod">
          <ac:chgData name="Trương Đoàn Vũ" userId="S::22521697@ms.uit.edu.vn::3212e5cf-cdcd-4085-91ca-8ed8030d9165" providerId="AD" clId="Web-{FFC029D4-FECB-E96B-E136-24397747A9B2}" dt="2023-06-14T11:13:05.251" v="0" actId="1076"/>
          <ac:picMkLst>
            <pc:docMk/>
            <pc:sldMk cId="1939245197" sldId="298"/>
            <ac:picMk id="3" creationId="{1FB2A805-8173-CFB1-8E76-79FDB9E62009}"/>
          </ac:picMkLst>
        </pc:picChg>
      </pc:sldChg>
    </pc:docChg>
  </pc:docChgLst>
  <pc:docChgLst>
    <pc:chgData name="Nguyễn Nhu" userId="5fc4649aa12c880e" providerId="Windows Live" clId="Web-{BC82850D-7814-4491-89C1-713F61C5EC9A}"/>
    <pc:docChg chg="addSld">
      <pc:chgData name="Nguyễn Nhu" userId="5fc4649aa12c880e" providerId="Windows Live" clId="Web-{BC82850D-7814-4491-89C1-713F61C5EC9A}" dt="2022-11-09T07:50:50.052" v="0"/>
      <pc:docMkLst>
        <pc:docMk/>
      </pc:docMkLst>
      <pc:sldChg chg="new">
        <pc:chgData name="Nguyễn Nhu" userId="5fc4649aa12c880e" providerId="Windows Live" clId="Web-{BC82850D-7814-4491-89C1-713F61C5EC9A}" dt="2022-11-09T07:50:50.052" v="0"/>
        <pc:sldMkLst>
          <pc:docMk/>
          <pc:sldMk cId="3946382780" sldId="260"/>
        </pc:sldMkLst>
      </pc:sldChg>
    </pc:docChg>
  </pc:docChgLst>
  <pc:docChgLst>
    <pc:chgData name="Trương Đoàn Vũ" userId="3212e5cf-cdcd-4085-91ca-8ed8030d9165" providerId="ADAL" clId="{D964AE20-F91A-F84D-88EF-1DEDCEBDDE15}"/>
    <pc:docChg chg="undo redo custSel addSld delSld modSld sldOrd">
      <pc:chgData name="Trương Đoàn Vũ" userId="3212e5cf-cdcd-4085-91ca-8ed8030d9165" providerId="ADAL" clId="{D964AE20-F91A-F84D-88EF-1DEDCEBDDE15}" dt="2023-06-19T17:49:20.669" v="7360" actId="20577"/>
      <pc:docMkLst>
        <pc:docMk/>
      </pc:docMkLst>
      <pc:sldChg chg="modSp del mod modTransition">
        <pc:chgData name="Trương Đoàn Vũ" userId="3212e5cf-cdcd-4085-91ca-8ed8030d9165" providerId="ADAL" clId="{D964AE20-F91A-F84D-88EF-1DEDCEBDDE15}" dt="2023-06-19T04:35:20.574" v="3895" actId="2696"/>
        <pc:sldMkLst>
          <pc:docMk/>
          <pc:sldMk cId="0" sldId="256"/>
        </pc:sldMkLst>
        <pc:spChg chg="mod">
          <ac:chgData name="Trương Đoàn Vũ" userId="3212e5cf-cdcd-4085-91ca-8ed8030d9165" providerId="ADAL" clId="{D964AE20-F91A-F84D-88EF-1DEDCEBDDE15}" dt="2023-06-18T07:34:22.372" v="2088" actId="20577"/>
          <ac:spMkLst>
            <pc:docMk/>
            <pc:sldMk cId="0" sldId="256"/>
            <ac:spMk id="90" creationId="{00000000-0000-0000-0000-000000000000}"/>
          </ac:spMkLst>
        </pc:spChg>
      </pc:sldChg>
      <pc:sldChg chg="del">
        <pc:chgData name="Trương Đoàn Vũ" userId="3212e5cf-cdcd-4085-91ca-8ed8030d9165" providerId="ADAL" clId="{D964AE20-F91A-F84D-88EF-1DEDCEBDDE15}" dt="2023-06-19T05:28:48.293" v="4105" actId="2696"/>
        <pc:sldMkLst>
          <pc:docMk/>
          <pc:sldMk cId="1288120576" sldId="256"/>
        </pc:sldMkLst>
      </pc:sldChg>
      <pc:sldChg chg="new del">
        <pc:chgData name="Trương Đoàn Vũ" userId="3212e5cf-cdcd-4085-91ca-8ed8030d9165" providerId="ADAL" clId="{D964AE20-F91A-F84D-88EF-1DEDCEBDDE15}" dt="2023-06-19T04:35:25.422" v="4068" actId="680"/>
        <pc:sldMkLst>
          <pc:docMk/>
          <pc:sldMk cId="3138914729" sldId="256"/>
        </pc:sldMkLst>
      </pc:sldChg>
      <pc:sldChg chg="new del">
        <pc:chgData name="Trương Đoàn Vũ" userId="3212e5cf-cdcd-4085-91ca-8ed8030d9165" providerId="ADAL" clId="{D964AE20-F91A-F84D-88EF-1DEDCEBDDE15}" dt="2023-06-19T04:37:18.624" v="4088" actId="680"/>
        <pc:sldMkLst>
          <pc:docMk/>
          <pc:sldMk cId="3855301842" sldId="256"/>
        </pc:sldMkLst>
      </pc:sldChg>
      <pc:sldChg chg="new add del">
        <pc:chgData name="Trương Đoàn Vũ" userId="3212e5cf-cdcd-4085-91ca-8ed8030d9165" providerId="ADAL" clId="{D964AE20-F91A-F84D-88EF-1DEDCEBDDE15}" dt="2023-06-19T04:40:25.433" v="4097" actId="2696"/>
        <pc:sldMkLst>
          <pc:docMk/>
          <pc:sldMk cId="3927003699" sldId="256"/>
        </pc:sldMkLst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0" sldId="257"/>
        </pc:sldMkLst>
      </pc:sldChg>
      <pc:sldChg chg="modSp 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0" sldId="258"/>
        </pc:sldMkLst>
        <pc:spChg chg="mod">
          <ac:chgData name="Trương Đoàn Vũ" userId="3212e5cf-cdcd-4085-91ca-8ed8030d9165" providerId="ADAL" clId="{D964AE20-F91A-F84D-88EF-1DEDCEBDDE15}" dt="2023-06-15T00:53:38.585" v="699" actId="20577"/>
          <ac:spMkLst>
            <pc:docMk/>
            <pc:sldMk cId="0" sldId="258"/>
            <ac:spMk id="122" creationId="{00000000-0000-0000-0000-000000000000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0" sldId="259"/>
        </pc:sldMkLst>
      </pc:sldChg>
      <pc:sldChg chg="del">
        <pc:chgData name="Trương Đoàn Vũ" userId="3212e5cf-cdcd-4085-91ca-8ed8030d9165" providerId="ADAL" clId="{D964AE20-F91A-F84D-88EF-1DEDCEBDDE15}" dt="2023-06-15T00:54:28.273" v="706" actId="2696"/>
        <pc:sldMkLst>
          <pc:docMk/>
          <pc:sldMk cId="3946382780" sldId="26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126280526" sldId="26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844561366" sldId="26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34591315" sldId="26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158721591" sldId="26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499134893" sldId="26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895585896" sldId="26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920768462" sldId="26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830836984" sldId="27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817116989" sldId="27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396165461" sldId="27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624985996" sldId="27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547815084" sldId="27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51405165" sldId="276"/>
        </pc:sldMkLst>
      </pc:sldChg>
      <pc:sldChg chg="modSp 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117821469" sldId="277"/>
        </pc:sldMkLst>
        <pc:spChg chg="mod">
          <ac:chgData name="Trương Đoàn Vũ" userId="3212e5cf-cdcd-4085-91ca-8ed8030d9165" providerId="ADAL" clId="{D964AE20-F91A-F84D-88EF-1DEDCEBDDE15}" dt="2023-06-15T00:54:18.803" v="705" actId="20577"/>
          <ac:spMkLst>
            <pc:docMk/>
            <pc:sldMk cId="4117821469" sldId="277"/>
            <ac:spMk id="122" creationId="{00000000-0000-0000-0000-000000000000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849993099" sldId="27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927458514" sldId="27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5663331" sldId="28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278735008" sldId="28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410966634" sldId="28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59792736" sldId="28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24018531" sldId="28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804522713" sldId="28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968899080" sldId="28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19653215" sldId="28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445090057" sldId="28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044105161" sldId="29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176617572" sldId="29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649451693" sldId="29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324108380" sldId="29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241351638" sldId="29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896332769" sldId="29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525998536" sldId="29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939245197" sldId="298"/>
        </pc:sldMkLst>
      </pc:sldChg>
      <pc:sldChg chg="modSp add del mod modTransition">
        <pc:chgData name="Trương Đoàn Vũ" userId="3212e5cf-cdcd-4085-91ca-8ed8030d9165" providerId="ADAL" clId="{D964AE20-F91A-F84D-88EF-1DEDCEBDDE15}" dt="2023-06-19T04:39:49.641" v="4096" actId="1036"/>
        <pc:sldMkLst>
          <pc:docMk/>
          <pc:sldMk cId="1586973771" sldId="299"/>
        </pc:sldMkLst>
        <pc:picChg chg="mod">
          <ac:chgData name="Trương Đoàn Vũ" userId="3212e5cf-cdcd-4085-91ca-8ed8030d9165" providerId="ADAL" clId="{D964AE20-F91A-F84D-88EF-1DEDCEBDDE15}" dt="2023-06-19T04:39:49.641" v="4096" actId="1036"/>
          <ac:picMkLst>
            <pc:docMk/>
            <pc:sldMk cId="1586973771" sldId="299"/>
            <ac:picMk id="3" creationId="{8C2C8CC4-983F-530C-9687-419B143CE036}"/>
          </ac:picMkLst>
        </pc:picChg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737841893" sldId="30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454479209" sldId="30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978079932" sldId="30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146884520" sldId="30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963868260" sldId="30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237061760" sldId="30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62170589" sldId="30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16404257" sldId="30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895735892" sldId="30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881442949" sldId="30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290700168" sldId="31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355038953" sldId="31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783570093" sldId="31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76333993" sldId="31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721087675" sldId="31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917732764" sldId="31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145582716" sldId="31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542117809" sldId="31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78284540" sldId="31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9163924" sldId="31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726053036" sldId="32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089369604" sldId="32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526181266" sldId="32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811518801" sldId="32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606982195" sldId="32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490619300" sldId="32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419715420" sldId="326"/>
        </pc:sldMkLst>
      </pc:sldChg>
      <pc:sldChg chg="modSp 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237876761" sldId="327"/>
        </pc:sldMkLst>
        <pc:spChg chg="mod">
          <ac:chgData name="Trương Đoàn Vũ" userId="3212e5cf-cdcd-4085-91ca-8ed8030d9165" providerId="ADAL" clId="{D964AE20-F91A-F84D-88EF-1DEDCEBDDE15}" dt="2023-06-15T00:54:03.103" v="701" actId="20577"/>
          <ac:spMkLst>
            <pc:docMk/>
            <pc:sldMk cId="4237876761" sldId="327"/>
            <ac:spMk id="122" creationId="{00000000-0000-0000-0000-000000000000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465845904" sldId="32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109925567" sldId="32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200286927" sldId="33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921912936" sldId="33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884131353" sldId="33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758266022" sldId="333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953238814" sldId="334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115330389" sldId="335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653529590" sldId="33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556537348" sldId="33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477619239" sldId="338"/>
        </pc:sldMkLst>
      </pc:sldChg>
      <pc:sldChg chg="add del">
        <pc:chgData name="Trương Đoàn Vũ" userId="3212e5cf-cdcd-4085-91ca-8ed8030d9165" providerId="ADAL" clId="{D964AE20-F91A-F84D-88EF-1DEDCEBDDE15}" dt="2023-06-11T18:24:06.247" v="1" actId="2696"/>
        <pc:sldMkLst>
          <pc:docMk/>
          <pc:sldMk cId="0" sldId="358"/>
        </pc:sldMkLst>
      </pc:sldChg>
      <pc:sldChg chg="add del modAnim">
        <pc:chgData name="Trương Đoàn Vũ" userId="3212e5cf-cdcd-4085-91ca-8ed8030d9165" providerId="ADAL" clId="{D964AE20-F91A-F84D-88EF-1DEDCEBDDE15}" dt="2023-06-16T12:59:21.915" v="1906" actId="2696"/>
        <pc:sldMkLst>
          <pc:docMk/>
          <pc:sldMk cId="0" sldId="376"/>
        </pc:sldMkLst>
      </pc:sldChg>
      <pc:sldChg chg="add del">
        <pc:chgData name="Trương Đoàn Vũ" userId="3212e5cf-cdcd-4085-91ca-8ed8030d9165" providerId="ADAL" clId="{D964AE20-F91A-F84D-88EF-1DEDCEBDDE15}" dt="2023-06-16T12:57:02.054" v="1862" actId="2696"/>
        <pc:sldMkLst>
          <pc:docMk/>
          <pc:sldMk cId="970040473" sldId="377"/>
        </pc:sldMkLst>
      </pc:sldChg>
      <pc:sldChg chg="add del modTransition">
        <pc:chgData name="Trương Đoàn Vũ" userId="3212e5cf-cdcd-4085-91ca-8ed8030d9165" providerId="ADAL" clId="{D964AE20-F91A-F84D-88EF-1DEDCEBDDE15}" dt="2023-06-19T11:15:10.366" v="4131" actId="2696"/>
        <pc:sldMkLst>
          <pc:docMk/>
          <pc:sldMk cId="3803147482" sldId="37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378467627" sldId="379"/>
        </pc:sldMkLst>
      </pc:sldChg>
      <pc:sldChg chg="add del">
        <pc:chgData name="Trương Đoàn Vũ" userId="3212e5cf-cdcd-4085-91ca-8ed8030d9165" providerId="ADAL" clId="{D964AE20-F91A-F84D-88EF-1DEDCEBDDE15}" dt="2023-06-16T10:24:40.726" v="958" actId="2696"/>
        <pc:sldMkLst>
          <pc:docMk/>
          <pc:sldMk cId="1002503625" sldId="380"/>
        </pc:sldMkLst>
      </pc:sldChg>
      <pc:sldChg chg="modSp add del mod modTransition modAnim">
        <pc:chgData name="Trương Đoàn Vũ" userId="3212e5cf-cdcd-4085-91ca-8ed8030d9165" providerId="ADAL" clId="{D964AE20-F91A-F84D-88EF-1DEDCEBDDE15}" dt="2023-06-19T15:13:56.532" v="6114" actId="20577"/>
        <pc:sldMkLst>
          <pc:docMk/>
          <pc:sldMk cId="2933868994" sldId="381"/>
        </pc:sldMkLst>
        <pc:spChg chg="mod">
          <ac:chgData name="Trương Đoàn Vũ" userId="3212e5cf-cdcd-4085-91ca-8ed8030d9165" providerId="ADAL" clId="{D964AE20-F91A-F84D-88EF-1DEDCEBDDE15}" dt="2023-06-19T15:13:56.532" v="6114" actId="20577"/>
          <ac:spMkLst>
            <pc:docMk/>
            <pc:sldMk cId="2933868994" sldId="381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6T13:00:01.110" v="1921" actId="403"/>
          <ac:spMkLst>
            <pc:docMk/>
            <pc:sldMk cId="2933868994" sldId="381"/>
            <ac:spMk id="122" creationId="{00000000-0000-0000-0000-000000000000}"/>
          </ac:spMkLst>
        </pc:spChg>
      </pc:sldChg>
      <pc:sldChg chg="add del">
        <pc:chgData name="Trương Đoàn Vũ" userId="3212e5cf-cdcd-4085-91ca-8ed8030d9165" providerId="ADAL" clId="{D964AE20-F91A-F84D-88EF-1DEDCEBDDE15}" dt="2023-06-16T12:58:52.797" v="1902" actId="2696"/>
        <pc:sldMkLst>
          <pc:docMk/>
          <pc:sldMk cId="3237484573" sldId="385"/>
        </pc:sldMkLst>
      </pc:sldChg>
      <pc:sldChg chg="add del">
        <pc:chgData name="Trương Đoàn Vũ" userId="3212e5cf-cdcd-4085-91ca-8ed8030d9165" providerId="ADAL" clId="{D964AE20-F91A-F84D-88EF-1DEDCEBDDE15}" dt="2023-06-16T12:59:25.538" v="1912" actId="2696"/>
        <pc:sldMkLst>
          <pc:docMk/>
          <pc:sldMk cId="984597884" sldId="387"/>
        </pc:sldMkLst>
      </pc:sldChg>
      <pc:sldChg chg="add del">
        <pc:chgData name="Trương Đoàn Vũ" userId="3212e5cf-cdcd-4085-91ca-8ed8030d9165" providerId="ADAL" clId="{D964AE20-F91A-F84D-88EF-1DEDCEBDDE15}" dt="2023-06-16T12:59:24.820" v="1911" actId="2696"/>
        <pc:sldMkLst>
          <pc:docMk/>
          <pc:sldMk cId="1030287564" sldId="388"/>
        </pc:sldMkLst>
      </pc:sldChg>
      <pc:sldChg chg="add del modAnim">
        <pc:chgData name="Trương Đoàn Vũ" userId="3212e5cf-cdcd-4085-91ca-8ed8030d9165" providerId="ADAL" clId="{D964AE20-F91A-F84D-88EF-1DEDCEBDDE15}" dt="2023-06-16T12:59:22.758" v="1908" actId="2696"/>
        <pc:sldMkLst>
          <pc:docMk/>
          <pc:sldMk cId="362642500" sldId="389"/>
        </pc:sldMkLst>
      </pc:sldChg>
      <pc:sldChg chg="modSp add del mod modAnim">
        <pc:chgData name="Trương Đoàn Vũ" userId="3212e5cf-cdcd-4085-91ca-8ed8030d9165" providerId="ADAL" clId="{D964AE20-F91A-F84D-88EF-1DEDCEBDDE15}" dt="2023-06-16T12:59:22.338" v="1907" actId="2696"/>
        <pc:sldMkLst>
          <pc:docMk/>
          <pc:sldMk cId="2182169598" sldId="391"/>
        </pc:sldMkLst>
        <pc:spChg chg="mod">
          <ac:chgData name="Trương Đoàn Vũ" userId="3212e5cf-cdcd-4085-91ca-8ed8030d9165" providerId="ADAL" clId="{D964AE20-F91A-F84D-88EF-1DEDCEBDDE15}" dt="2023-06-11T18:25:12.589" v="11" actId="207"/>
          <ac:spMkLst>
            <pc:docMk/>
            <pc:sldMk cId="2182169598" sldId="391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59:23.768" v="1909" actId="2696"/>
        <pc:sldMkLst>
          <pc:docMk/>
          <pc:sldMk cId="900804460" sldId="392"/>
        </pc:sldMkLst>
        <pc:spChg chg="mod">
          <ac:chgData name="Trương Đoàn Vũ" userId="3212e5cf-cdcd-4085-91ca-8ed8030d9165" providerId="ADAL" clId="{D964AE20-F91A-F84D-88EF-1DEDCEBDDE15}" dt="2023-06-11T18:24:28.367" v="4" actId="207"/>
          <ac:spMkLst>
            <pc:docMk/>
            <pc:sldMk cId="900804460" sldId="392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59:24.276" v="1910" actId="2696"/>
        <pc:sldMkLst>
          <pc:docMk/>
          <pc:sldMk cId="2647540825" sldId="393"/>
        </pc:sldMkLst>
        <pc:spChg chg="mod">
          <ac:chgData name="Trương Đoàn Vũ" userId="3212e5cf-cdcd-4085-91ca-8ed8030d9165" providerId="ADAL" clId="{D964AE20-F91A-F84D-88EF-1DEDCEBDDE15}" dt="2023-06-11T18:24:42.353" v="8" actId="20578"/>
          <ac:spMkLst>
            <pc:docMk/>
            <pc:sldMk cId="2647540825" sldId="393"/>
            <ac:spMk id="3" creationId="{B92A6778-4D0D-0231-5D08-377365B78334}"/>
          </ac:spMkLst>
        </pc:spChg>
      </pc:sldChg>
      <pc:sldChg chg="add del">
        <pc:chgData name="Trương Đoàn Vũ" userId="3212e5cf-cdcd-4085-91ca-8ed8030d9165" providerId="ADAL" clId="{D964AE20-F91A-F84D-88EF-1DEDCEBDDE15}" dt="2023-06-11T18:24:12.753" v="3" actId="2696"/>
        <pc:sldMkLst>
          <pc:docMk/>
          <pc:sldMk cId="3478463236" sldId="394"/>
        </pc:sldMkLst>
      </pc:sldChg>
      <pc:sldChg chg="modSp add del mod">
        <pc:chgData name="Trương Đoàn Vũ" userId="3212e5cf-cdcd-4085-91ca-8ed8030d9165" providerId="ADAL" clId="{D964AE20-F91A-F84D-88EF-1DEDCEBDDE15}" dt="2023-06-16T12:59:26.522" v="1913" actId="2696"/>
        <pc:sldMkLst>
          <pc:docMk/>
          <pc:sldMk cId="3762459884" sldId="395"/>
        </pc:sldMkLst>
        <pc:spChg chg="mod">
          <ac:chgData name="Trương Đoàn Vũ" userId="3212e5cf-cdcd-4085-91ca-8ed8030d9165" providerId="ADAL" clId="{D964AE20-F91A-F84D-88EF-1DEDCEBDDE15}" dt="2023-06-11T18:25:31.277" v="13" actId="207"/>
          <ac:spMkLst>
            <pc:docMk/>
            <pc:sldMk cId="3762459884" sldId="395"/>
            <ac:spMk id="3" creationId="{B92A6778-4D0D-0231-5D08-377365B78334}"/>
          </ac:spMkLst>
        </pc:spChg>
      </pc:sldChg>
      <pc:sldChg chg="modSp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655555861" sldId="397"/>
        </pc:sldMkLst>
        <pc:spChg chg="mod">
          <ac:chgData name="Trương Đoàn Vũ" userId="3212e5cf-cdcd-4085-91ca-8ed8030d9165" providerId="ADAL" clId="{D964AE20-F91A-F84D-88EF-1DEDCEBDDE15}" dt="2023-06-18T07:46:05.409" v="2281" actId="20577"/>
          <ac:spMkLst>
            <pc:docMk/>
            <pc:sldMk cId="655555861" sldId="397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40:31.071" v="1545" actId="2696"/>
        <pc:sldMkLst>
          <pc:docMk/>
          <pc:sldMk cId="4025714361" sldId="398"/>
        </pc:sldMkLst>
        <pc:spChg chg="mod">
          <ac:chgData name="Trương Đoàn Vũ" userId="3212e5cf-cdcd-4085-91ca-8ed8030d9165" providerId="ADAL" clId="{D964AE20-F91A-F84D-88EF-1DEDCEBDDE15}" dt="2023-06-15T00:29:32.315" v="47" actId="207"/>
          <ac:spMkLst>
            <pc:docMk/>
            <pc:sldMk cId="4025714361" sldId="398"/>
            <ac:spMk id="3" creationId="{B92A6778-4D0D-0231-5D08-377365B78334}"/>
          </ac:spMkLst>
        </pc:spChg>
      </pc:sldChg>
      <pc:sldChg chg="add del">
        <pc:chgData name="Trương Đoàn Vũ" userId="3212e5cf-cdcd-4085-91ca-8ed8030d9165" providerId="ADAL" clId="{D964AE20-F91A-F84D-88EF-1DEDCEBDDE15}" dt="2023-06-16T12:42:46.926" v="1590" actId="2696"/>
        <pc:sldMkLst>
          <pc:docMk/>
          <pc:sldMk cId="2495901377" sldId="399"/>
        </pc:sldMkLst>
      </pc:sldChg>
      <pc:sldChg chg="add del modTransition">
        <pc:chgData name="Trương Đoàn Vũ" userId="3212e5cf-cdcd-4085-91ca-8ed8030d9165" providerId="ADAL" clId="{D964AE20-F91A-F84D-88EF-1DEDCEBDDE15}" dt="2023-06-18T08:10:09.753" v="3003" actId="2696"/>
        <pc:sldMkLst>
          <pc:docMk/>
          <pc:sldMk cId="2834454612" sldId="400"/>
        </pc:sldMkLst>
      </pc:sldChg>
      <pc:sldChg chg="addSp modSp add del mod modTransition">
        <pc:chgData name="Trương Đoàn Vũ" userId="3212e5cf-cdcd-4085-91ca-8ed8030d9165" providerId="ADAL" clId="{D964AE20-F91A-F84D-88EF-1DEDCEBDDE15}" dt="2023-06-18T07:42:00.933" v="2132" actId="2696"/>
        <pc:sldMkLst>
          <pc:docMk/>
          <pc:sldMk cId="2892852508" sldId="402"/>
        </pc:sldMkLst>
        <pc:spChg chg="add mod">
          <ac:chgData name="Trương Đoàn Vũ" userId="3212e5cf-cdcd-4085-91ca-8ed8030d9165" providerId="ADAL" clId="{D964AE20-F91A-F84D-88EF-1DEDCEBDDE15}" dt="2023-06-15T00:28:49.211" v="46" actId="14100"/>
          <ac:spMkLst>
            <pc:docMk/>
            <pc:sldMk cId="2892852508" sldId="402"/>
            <ac:spMk id="2" creationId="{95E896C0-9A84-7336-FA51-1AD8EC6482DA}"/>
          </ac:spMkLst>
        </pc:spChg>
        <pc:spChg chg="mod">
          <ac:chgData name="Trương Đoàn Vũ" userId="3212e5cf-cdcd-4085-91ca-8ed8030d9165" providerId="ADAL" clId="{D964AE20-F91A-F84D-88EF-1DEDCEBDDE15}" dt="2023-06-16T12:41:08.498" v="1581" actId="5793"/>
          <ac:spMkLst>
            <pc:docMk/>
            <pc:sldMk cId="2892852508" sldId="402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42:51.909" v="1591" actId="2696"/>
        <pc:sldMkLst>
          <pc:docMk/>
          <pc:sldMk cId="335307882" sldId="403"/>
        </pc:sldMkLst>
        <pc:spChg chg="mod">
          <ac:chgData name="Trương Đoàn Vũ" userId="3212e5cf-cdcd-4085-91ca-8ed8030d9165" providerId="ADAL" clId="{D964AE20-F91A-F84D-88EF-1DEDCEBDDE15}" dt="2023-06-15T00:30:00.286" v="50" actId="20577"/>
          <ac:spMkLst>
            <pc:docMk/>
            <pc:sldMk cId="335307882" sldId="403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43:26.537" v="1595" actId="2696"/>
        <pc:sldMkLst>
          <pc:docMk/>
          <pc:sldMk cId="3996423736" sldId="404"/>
        </pc:sldMkLst>
        <pc:spChg chg="mod">
          <ac:chgData name="Trương Đoàn Vũ" userId="3212e5cf-cdcd-4085-91ca-8ed8030d9165" providerId="ADAL" clId="{D964AE20-F91A-F84D-88EF-1DEDCEBDDE15}" dt="2023-06-15T00:33:50.137" v="56" actId="20577"/>
          <ac:spMkLst>
            <pc:docMk/>
            <pc:sldMk cId="3996423736" sldId="404"/>
            <ac:spMk id="3" creationId="{B92A6778-4D0D-0231-5D08-377365B78334}"/>
          </ac:spMkLst>
        </pc:spChg>
      </pc:sldChg>
      <pc:sldChg chg="add del">
        <pc:chgData name="Trương Đoàn Vũ" userId="3212e5cf-cdcd-4085-91ca-8ed8030d9165" providerId="ADAL" clId="{D964AE20-F91A-F84D-88EF-1DEDCEBDDE15}" dt="2023-06-16T12:42:57.295" v="1592" actId="2696"/>
        <pc:sldMkLst>
          <pc:docMk/>
          <pc:sldMk cId="1125489437" sldId="405"/>
        </pc:sldMkLst>
      </pc:sldChg>
      <pc:sldChg chg="add del">
        <pc:chgData name="Trương Đoàn Vũ" userId="3212e5cf-cdcd-4085-91ca-8ed8030d9165" providerId="ADAL" clId="{D964AE20-F91A-F84D-88EF-1DEDCEBDDE15}" dt="2023-06-16T12:43:01.521" v="1593" actId="2696"/>
        <pc:sldMkLst>
          <pc:docMk/>
          <pc:sldMk cId="691569389" sldId="406"/>
        </pc:sldMkLst>
      </pc:sldChg>
      <pc:sldChg chg="modSp add del mod">
        <pc:chgData name="Trương Đoàn Vũ" userId="3212e5cf-cdcd-4085-91ca-8ed8030d9165" providerId="ADAL" clId="{D964AE20-F91A-F84D-88EF-1DEDCEBDDE15}" dt="2023-06-16T06:11:43.152" v="950" actId="2696"/>
        <pc:sldMkLst>
          <pc:docMk/>
          <pc:sldMk cId="3750891086" sldId="407"/>
        </pc:sldMkLst>
        <pc:spChg chg="mod">
          <ac:chgData name="Trương Đoàn Vũ" userId="3212e5cf-cdcd-4085-91ca-8ed8030d9165" providerId="ADAL" clId="{D964AE20-F91A-F84D-88EF-1DEDCEBDDE15}" dt="2023-06-15T00:34:47.630" v="105" actId="20577"/>
          <ac:spMkLst>
            <pc:docMk/>
            <pc:sldMk cId="3750891086" sldId="407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00:57:15.755" v="711" actId="2696"/>
        <pc:sldMkLst>
          <pc:docMk/>
          <pc:sldMk cId="1561524713" sldId="408"/>
        </pc:sldMkLst>
        <pc:spChg chg="mod">
          <ac:chgData name="Trương Đoàn Vũ" userId="3212e5cf-cdcd-4085-91ca-8ed8030d9165" providerId="ADAL" clId="{D964AE20-F91A-F84D-88EF-1DEDCEBDDE15}" dt="2023-06-15T00:34:52.156" v="109" actId="20577"/>
          <ac:spMkLst>
            <pc:docMk/>
            <pc:sldMk cId="1561524713" sldId="408"/>
            <ac:spMk id="3" creationId="{B92A6778-4D0D-0231-5D08-377365B78334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6T12:16:17.527" v="1312" actId="2696"/>
        <pc:sldMkLst>
          <pc:docMk/>
          <pc:sldMk cId="1717850311" sldId="409"/>
        </pc:sldMkLst>
        <pc:spChg chg="mod">
          <ac:chgData name="Trương Đoàn Vũ" userId="3212e5cf-cdcd-4085-91ca-8ed8030d9165" providerId="ADAL" clId="{D964AE20-F91A-F84D-88EF-1DEDCEBDDE15}" dt="2023-06-15T00:35:15.160" v="139" actId="20577"/>
          <ac:spMkLst>
            <pc:docMk/>
            <pc:sldMk cId="1717850311" sldId="409"/>
            <ac:spMk id="3" creationId="{B92A6778-4D0D-0231-5D08-377365B78334}"/>
          </ac:spMkLst>
        </pc:spChg>
      </pc:sldChg>
      <pc:sldChg chg="add del">
        <pc:chgData name="Trương Đoàn Vũ" userId="3212e5cf-cdcd-4085-91ca-8ed8030d9165" providerId="ADAL" clId="{D964AE20-F91A-F84D-88EF-1DEDCEBDDE15}" dt="2023-06-15T00:35:52.568" v="142" actId="2696"/>
        <pc:sldMkLst>
          <pc:docMk/>
          <pc:sldMk cId="1348236106" sldId="410"/>
        </pc:sldMkLst>
      </pc:sldChg>
      <pc:sldChg chg="modSp add del mod modTransition">
        <pc:chgData name="Trương Đoàn Vũ" userId="3212e5cf-cdcd-4085-91ca-8ed8030d9165" providerId="ADAL" clId="{D964AE20-F91A-F84D-88EF-1DEDCEBDDE15}" dt="2023-06-18T07:44:37.037" v="2191" actId="2696"/>
        <pc:sldMkLst>
          <pc:docMk/>
          <pc:sldMk cId="1288116449" sldId="411"/>
        </pc:sldMkLst>
        <pc:spChg chg="mod">
          <ac:chgData name="Trương Đoàn Vũ" userId="3212e5cf-cdcd-4085-91ca-8ed8030d9165" providerId="ADAL" clId="{D964AE20-F91A-F84D-88EF-1DEDCEBDDE15}" dt="2023-06-15T00:36:06.920" v="185" actId="20577"/>
          <ac:spMkLst>
            <pc:docMk/>
            <pc:sldMk cId="1288116449" sldId="411"/>
            <ac:spMk id="3" creationId="{B92A6778-4D0D-0231-5D08-377365B78334}"/>
          </ac:spMkLst>
        </pc:spChg>
      </pc:sldChg>
      <pc:sldChg chg="addSp delSp modSp new add del mod modTransition modAnim">
        <pc:chgData name="Trương Đoàn Vũ" userId="3212e5cf-cdcd-4085-91ca-8ed8030d9165" providerId="ADAL" clId="{D964AE20-F91A-F84D-88EF-1DEDCEBDDE15}" dt="2023-06-19T16:36:36.327" v="7134" actId="20577"/>
        <pc:sldMkLst>
          <pc:docMk/>
          <pc:sldMk cId="1900338009" sldId="412"/>
        </pc:sldMkLst>
        <pc:spChg chg="del">
          <ac:chgData name="Trương Đoàn Vũ" userId="3212e5cf-cdcd-4085-91ca-8ed8030d9165" providerId="ADAL" clId="{D964AE20-F91A-F84D-88EF-1DEDCEBDDE15}" dt="2023-06-15T00:36:30.016" v="187" actId="478"/>
          <ac:spMkLst>
            <pc:docMk/>
            <pc:sldMk cId="1900338009" sldId="412"/>
            <ac:spMk id="2" creationId="{A9A0D02C-D556-D624-F883-402F0143CEFD}"/>
          </ac:spMkLst>
        </pc:spChg>
        <pc:spChg chg="del">
          <ac:chgData name="Trương Đoàn Vũ" userId="3212e5cf-cdcd-4085-91ca-8ed8030d9165" providerId="ADAL" clId="{D964AE20-F91A-F84D-88EF-1DEDCEBDDE15}" dt="2023-06-15T00:36:30.016" v="187" actId="478"/>
          <ac:spMkLst>
            <pc:docMk/>
            <pc:sldMk cId="1900338009" sldId="412"/>
            <ac:spMk id="3" creationId="{3DB41B92-DE2E-C30B-493A-FA4CB1D74BF2}"/>
          </ac:spMkLst>
        </pc:spChg>
        <pc:spChg chg="del">
          <ac:chgData name="Trương Đoàn Vũ" userId="3212e5cf-cdcd-4085-91ca-8ed8030d9165" providerId="ADAL" clId="{D964AE20-F91A-F84D-88EF-1DEDCEBDDE15}" dt="2023-06-15T00:36:30.016" v="187" actId="478"/>
          <ac:spMkLst>
            <pc:docMk/>
            <pc:sldMk cId="1900338009" sldId="412"/>
            <ac:spMk id="4" creationId="{3473EEE7-7AF7-FD42-3396-D1C3FD7B21BC}"/>
          </ac:spMkLst>
        </pc:spChg>
        <pc:spChg chg="add mod">
          <ac:chgData name="Trương Đoàn Vũ" userId="3212e5cf-cdcd-4085-91ca-8ed8030d9165" providerId="ADAL" clId="{D964AE20-F91A-F84D-88EF-1DEDCEBDDE15}" dt="2023-06-15T00:48:31.962" v="636" actId="14100"/>
          <ac:spMkLst>
            <pc:docMk/>
            <pc:sldMk cId="1900338009" sldId="412"/>
            <ac:spMk id="5" creationId="{71BC0678-EC3D-0AEB-29D4-C37C904468FB}"/>
          </ac:spMkLst>
        </pc:spChg>
        <pc:spChg chg="add del mod">
          <ac:chgData name="Trương Đoàn Vũ" userId="3212e5cf-cdcd-4085-91ca-8ed8030d9165" providerId="ADAL" clId="{D964AE20-F91A-F84D-88EF-1DEDCEBDDE15}" dt="2023-06-15T00:37:55.421" v="274"/>
          <ac:spMkLst>
            <pc:docMk/>
            <pc:sldMk cId="1900338009" sldId="412"/>
            <ac:spMk id="6" creationId="{953AED67-9101-B918-5630-42FAC82CD1F5}"/>
          </ac:spMkLst>
        </pc:spChg>
        <pc:spChg chg="add mod">
          <ac:chgData name="Trương Đoàn Vũ" userId="3212e5cf-cdcd-4085-91ca-8ed8030d9165" providerId="ADAL" clId="{D964AE20-F91A-F84D-88EF-1DEDCEBDDE15}" dt="2023-06-19T16:36:36.327" v="7134" actId="20577"/>
          <ac:spMkLst>
            <pc:docMk/>
            <pc:sldMk cId="1900338009" sldId="412"/>
            <ac:spMk id="7" creationId="{5BD83A46-8B64-EF85-E136-8105EE97C5AB}"/>
          </ac:spMkLst>
        </pc:spChg>
      </pc:sldChg>
      <pc:sldChg chg="addSp delSp modSp add del mod modTransition">
        <pc:chgData name="Trương Đoàn Vũ" userId="3212e5cf-cdcd-4085-91ca-8ed8030d9165" providerId="ADAL" clId="{D964AE20-F91A-F84D-88EF-1DEDCEBDDE15}" dt="2023-06-19T15:48:13.732" v="6667" actId="2696"/>
        <pc:sldMkLst>
          <pc:docMk/>
          <pc:sldMk cId="2325196702" sldId="413"/>
        </pc:sldMkLst>
        <pc:spChg chg="add del mod">
          <ac:chgData name="Trương Đoàn Vũ" userId="3212e5cf-cdcd-4085-91ca-8ed8030d9165" providerId="ADAL" clId="{D964AE20-F91A-F84D-88EF-1DEDCEBDDE15}" dt="2023-06-15T00:51:43.444" v="674"/>
          <ac:spMkLst>
            <pc:docMk/>
            <pc:sldMk cId="2325196702" sldId="413"/>
            <ac:spMk id="2" creationId="{CBA29F80-B46C-5D0D-124D-CC88B0BCFB59}"/>
          </ac:spMkLst>
        </pc:spChg>
        <pc:spChg chg="del mod">
          <ac:chgData name="Trương Đoàn Vũ" userId="3212e5cf-cdcd-4085-91ca-8ed8030d9165" providerId="ADAL" clId="{D964AE20-F91A-F84D-88EF-1DEDCEBDDE15}" dt="2023-06-15T00:55:10.953" v="709"/>
          <ac:spMkLst>
            <pc:docMk/>
            <pc:sldMk cId="2325196702" sldId="413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5T00:51:38.355" v="672" actId="20577"/>
          <ac:spMkLst>
            <pc:docMk/>
            <pc:sldMk cId="2325196702" sldId="413"/>
            <ac:spMk id="122" creationId="{00000000-0000-0000-0000-000000000000}"/>
          </ac:spMkLst>
        </pc:spChg>
      </pc:sldChg>
      <pc:sldChg chg="delSp new del mod">
        <pc:chgData name="Trương Đoàn Vũ" userId="3212e5cf-cdcd-4085-91ca-8ed8030d9165" providerId="ADAL" clId="{D964AE20-F91A-F84D-88EF-1DEDCEBDDE15}" dt="2023-06-15T00:49:40.679" v="645" actId="2696"/>
        <pc:sldMkLst>
          <pc:docMk/>
          <pc:sldMk cId="2754596463" sldId="413"/>
        </pc:sldMkLst>
        <pc:spChg chg="del">
          <ac:chgData name="Trương Đoàn Vũ" userId="3212e5cf-cdcd-4085-91ca-8ed8030d9165" providerId="ADAL" clId="{D964AE20-F91A-F84D-88EF-1DEDCEBDDE15}" dt="2023-06-15T00:42:04.091" v="413" actId="478"/>
          <ac:spMkLst>
            <pc:docMk/>
            <pc:sldMk cId="2754596463" sldId="413"/>
            <ac:spMk id="2" creationId="{E82F2599-0B4F-F725-4261-A81E8C62E73A}"/>
          </ac:spMkLst>
        </pc:spChg>
        <pc:spChg chg="del">
          <ac:chgData name="Trương Đoàn Vũ" userId="3212e5cf-cdcd-4085-91ca-8ed8030d9165" providerId="ADAL" clId="{D964AE20-F91A-F84D-88EF-1DEDCEBDDE15}" dt="2023-06-15T00:42:04.091" v="413" actId="478"/>
          <ac:spMkLst>
            <pc:docMk/>
            <pc:sldMk cId="2754596463" sldId="413"/>
            <ac:spMk id="3" creationId="{9F108192-9EF9-72DA-8C5D-48DB21221F32}"/>
          </ac:spMkLst>
        </pc:spChg>
        <pc:spChg chg="del">
          <ac:chgData name="Trương Đoàn Vũ" userId="3212e5cf-cdcd-4085-91ca-8ed8030d9165" providerId="ADAL" clId="{D964AE20-F91A-F84D-88EF-1DEDCEBDDE15}" dt="2023-06-15T00:42:04.091" v="413" actId="478"/>
          <ac:spMkLst>
            <pc:docMk/>
            <pc:sldMk cId="2754596463" sldId="413"/>
            <ac:spMk id="4" creationId="{BE50A565-1591-D07A-E062-B11EE3511DD8}"/>
          </ac:spMkLst>
        </pc:spChg>
      </pc:sldChg>
      <pc:sldChg chg="addSp delSp modSp add del mod modTransition">
        <pc:chgData name="Trương Đoàn Vũ" userId="3212e5cf-cdcd-4085-91ca-8ed8030d9165" providerId="ADAL" clId="{D964AE20-F91A-F84D-88EF-1DEDCEBDDE15}" dt="2023-06-19T11:14:59.566" v="4107" actId="2696"/>
        <pc:sldMkLst>
          <pc:docMk/>
          <pc:sldMk cId="432740745" sldId="414"/>
        </pc:sldMkLst>
        <pc:spChg chg="add del mod">
          <ac:chgData name="Trương Đoàn Vũ" userId="3212e5cf-cdcd-4085-91ca-8ed8030d9165" providerId="ADAL" clId="{D964AE20-F91A-F84D-88EF-1DEDCEBDDE15}" dt="2023-06-16T01:42:24.920" v="722"/>
          <ac:spMkLst>
            <pc:docMk/>
            <pc:sldMk cId="432740745" sldId="414"/>
            <ac:spMk id="2" creationId="{9F12F4A8-C643-95A7-1D89-995FE37DB8DD}"/>
          </ac:spMkLst>
        </pc:spChg>
        <pc:spChg chg="add mod">
          <ac:chgData name="Trương Đoàn Vũ" userId="3212e5cf-cdcd-4085-91ca-8ed8030d9165" providerId="ADAL" clId="{D964AE20-F91A-F84D-88EF-1DEDCEBDDE15}" dt="2023-06-16T11:48:35.621" v="959" actId="20577"/>
          <ac:spMkLst>
            <pc:docMk/>
            <pc:sldMk cId="432740745" sldId="414"/>
            <ac:spMk id="3" creationId="{6172F8ED-C27D-117D-841E-CEF82728D1EF}"/>
          </ac:spMkLst>
        </pc:spChg>
        <pc:spChg chg="del mod">
          <ac:chgData name="Trương Đoàn Vũ" userId="3212e5cf-cdcd-4085-91ca-8ed8030d9165" providerId="ADAL" clId="{D964AE20-F91A-F84D-88EF-1DEDCEBDDE15}" dt="2023-06-15T00:53:13.049" v="688"/>
          <ac:spMkLst>
            <pc:docMk/>
            <pc:sldMk cId="432740745" sldId="414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6T01:48:18.210" v="930" actId="14100"/>
          <ac:spMkLst>
            <pc:docMk/>
            <pc:sldMk cId="432740745" sldId="414"/>
            <ac:spMk id="122" creationId="{00000000-0000-0000-0000-000000000000}"/>
          </ac:spMkLst>
        </pc:spChg>
      </pc:sldChg>
      <pc:sldChg chg="modSp add del mod">
        <pc:chgData name="Trương Đoàn Vũ" userId="3212e5cf-cdcd-4085-91ca-8ed8030d9165" providerId="ADAL" clId="{D964AE20-F91A-F84D-88EF-1DEDCEBDDE15}" dt="2023-06-15T00:46:21.603" v="475" actId="2696"/>
        <pc:sldMkLst>
          <pc:docMk/>
          <pc:sldMk cId="3119696350" sldId="414"/>
        </pc:sldMkLst>
        <pc:spChg chg="mod">
          <ac:chgData name="Trương Đoàn Vũ" userId="3212e5cf-cdcd-4085-91ca-8ed8030d9165" providerId="ADAL" clId="{D964AE20-F91A-F84D-88EF-1DEDCEBDDE15}" dt="2023-06-15T00:42:35.565" v="471" actId="20577"/>
          <ac:spMkLst>
            <pc:docMk/>
            <pc:sldMk cId="3119696350" sldId="414"/>
            <ac:spMk id="7" creationId="{5BD83A46-8B64-EF85-E136-8105EE97C5AB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8T07:44:25.538" v="2190" actId="2696"/>
        <pc:sldMkLst>
          <pc:docMk/>
          <pc:sldMk cId="2005285329" sldId="415"/>
        </pc:sldMkLst>
      </pc:sldChg>
      <pc:sldChg chg="add del modTransition">
        <pc:chgData name="Trương Đoàn Vũ" userId="3212e5cf-cdcd-4085-91ca-8ed8030d9165" providerId="ADAL" clId="{D964AE20-F91A-F84D-88EF-1DEDCEBDDE15}" dt="2023-06-18T07:43:45.317" v="2147" actId="2696"/>
        <pc:sldMkLst>
          <pc:docMk/>
          <pc:sldMk cId="2719533098" sldId="417"/>
        </pc:sldMkLst>
      </pc:sldChg>
      <pc:sldChg chg="modSp add del mod modTransition">
        <pc:chgData name="Trương Đoàn Vũ" userId="3212e5cf-cdcd-4085-91ca-8ed8030d9165" providerId="ADAL" clId="{D964AE20-F91A-F84D-88EF-1DEDCEBDDE15}" dt="2023-06-19T15:13:39.781" v="6106" actId="2696"/>
        <pc:sldMkLst>
          <pc:docMk/>
          <pc:sldMk cId="371904587" sldId="418"/>
        </pc:sldMkLst>
        <pc:spChg chg="mod">
          <ac:chgData name="Trương Đoàn Vũ" userId="3212e5cf-cdcd-4085-91ca-8ed8030d9165" providerId="ADAL" clId="{D964AE20-F91A-F84D-88EF-1DEDCEBDDE15}" dt="2023-06-18T07:43:20.761" v="2145" actId="14100"/>
          <ac:spMkLst>
            <pc:docMk/>
            <pc:sldMk cId="371904587" sldId="418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8T07:43:23.686" v="2146" actId="403"/>
          <ac:spMkLst>
            <pc:docMk/>
            <pc:sldMk cId="371904587" sldId="418"/>
            <ac:spMk id="122" creationId="{00000000-0000-0000-0000-000000000000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8T07:40:41.361" v="2131" actId="2696"/>
        <pc:sldMkLst>
          <pc:docMk/>
          <pc:sldMk cId="2791091645" sldId="419"/>
        </pc:sldMkLst>
      </pc:sldChg>
      <pc:sldChg chg="modSp add del mod modTransition">
        <pc:chgData name="Trương Đoàn Vũ" userId="3212e5cf-cdcd-4085-91ca-8ed8030d9165" providerId="ADAL" clId="{D964AE20-F91A-F84D-88EF-1DEDCEBDDE15}" dt="2023-06-19T15:13:39.381" v="6105" actId="2696"/>
        <pc:sldMkLst>
          <pc:docMk/>
          <pc:sldMk cId="2100857077" sldId="420"/>
        </pc:sldMkLst>
        <pc:spChg chg="mod">
          <ac:chgData name="Trương Đoàn Vũ" userId="3212e5cf-cdcd-4085-91ca-8ed8030d9165" providerId="ADAL" clId="{D964AE20-F91A-F84D-88EF-1DEDCEBDDE15}" dt="2023-06-18T07:44:15.249" v="2189" actId="20577"/>
          <ac:spMkLst>
            <pc:docMk/>
            <pc:sldMk cId="2100857077" sldId="420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9T14:39:54.327" v="5311" actId="20577"/>
          <ac:spMkLst>
            <pc:docMk/>
            <pc:sldMk cId="2100857077" sldId="420"/>
            <ac:spMk id="122" creationId="{00000000-0000-0000-0000-000000000000}"/>
          </ac:spMkLst>
        </pc:spChg>
      </pc:sldChg>
      <pc:sldChg chg="addSp delSp modSp add del mod modTransition">
        <pc:chgData name="Trương Đoàn Vũ" userId="3212e5cf-cdcd-4085-91ca-8ed8030d9165" providerId="ADAL" clId="{D964AE20-F91A-F84D-88EF-1DEDCEBDDE15}" dt="2023-06-19T15:13:09.806" v="6102" actId="2696"/>
        <pc:sldMkLst>
          <pc:docMk/>
          <pc:sldMk cId="4154876698" sldId="424"/>
        </pc:sldMkLst>
        <pc:spChg chg="mod">
          <ac:chgData name="Trương Đoàn Vũ" userId="3212e5cf-cdcd-4085-91ca-8ed8030d9165" providerId="ADAL" clId="{D964AE20-F91A-F84D-88EF-1DEDCEBDDE15}" dt="2023-06-16T12:48:57.658" v="1700" actId="20577"/>
          <ac:spMkLst>
            <pc:docMk/>
            <pc:sldMk cId="4154876698" sldId="424"/>
            <ac:spMk id="3" creationId="{B92A6778-4D0D-0231-5D08-377365B78334}"/>
          </ac:spMkLst>
        </pc:spChg>
        <pc:spChg chg="add del mod">
          <ac:chgData name="Trương Đoàn Vũ" userId="3212e5cf-cdcd-4085-91ca-8ed8030d9165" providerId="ADAL" clId="{D964AE20-F91A-F84D-88EF-1DEDCEBDDE15}" dt="2023-06-16T12:44:22.199" v="1598"/>
          <ac:spMkLst>
            <pc:docMk/>
            <pc:sldMk cId="4154876698" sldId="424"/>
            <ac:spMk id="5" creationId="{CC5228E8-EEBF-37A0-26BA-A64D14101DAB}"/>
          </ac:spMkLst>
        </pc:spChg>
        <pc:spChg chg="add del mod">
          <ac:chgData name="Trương Đoàn Vũ" userId="3212e5cf-cdcd-4085-91ca-8ed8030d9165" providerId="ADAL" clId="{D964AE20-F91A-F84D-88EF-1DEDCEBDDE15}" dt="2023-06-16T12:44:25.027" v="1600"/>
          <ac:spMkLst>
            <pc:docMk/>
            <pc:sldMk cId="4154876698" sldId="424"/>
            <ac:spMk id="7" creationId="{E6FBDD26-6BCE-C1AD-889A-DD465313A18A}"/>
          </ac:spMkLst>
        </pc:spChg>
        <pc:spChg chg="add del">
          <ac:chgData name="Trương Đoàn Vũ" userId="3212e5cf-cdcd-4085-91ca-8ed8030d9165" providerId="ADAL" clId="{D964AE20-F91A-F84D-88EF-1DEDCEBDDE15}" dt="2023-06-16T12:44:27.464" v="1603" actId="22"/>
          <ac:spMkLst>
            <pc:docMk/>
            <pc:sldMk cId="4154876698" sldId="424"/>
            <ac:spMk id="9" creationId="{BDD99FA4-B9A7-B208-EE1D-12CFDBCC3434}"/>
          </ac:spMkLst>
        </pc:spChg>
        <pc:spChg chg="add del mod">
          <ac:chgData name="Trương Đoàn Vũ" userId="3212e5cf-cdcd-4085-91ca-8ed8030d9165" providerId="ADAL" clId="{D964AE20-F91A-F84D-88EF-1DEDCEBDDE15}" dt="2023-06-16T12:44:30.088" v="1605"/>
          <ac:spMkLst>
            <pc:docMk/>
            <pc:sldMk cId="4154876698" sldId="424"/>
            <ac:spMk id="11" creationId="{81A99D73-1800-69DF-5485-31218E9DA4C5}"/>
          </ac:spMkLst>
        </pc:spChg>
        <pc:graphicFrameChg chg="modGraphic">
          <ac:chgData name="Trương Đoàn Vũ" userId="3212e5cf-cdcd-4085-91ca-8ed8030d9165" providerId="ADAL" clId="{D964AE20-F91A-F84D-88EF-1DEDCEBDDE15}" dt="2023-06-16T12:54:06.415" v="1785" actId="207"/>
          <ac:graphicFrameMkLst>
            <pc:docMk/>
            <pc:sldMk cId="4154876698" sldId="424"/>
            <ac:graphicFrameMk id="2" creationId="{D34113D0-1E31-013F-AED6-65645CE2D199}"/>
          </ac:graphicFrameMkLst>
        </pc:graphicFrameChg>
        <pc:graphicFrameChg chg="add del mod">
          <ac:chgData name="Trương Đoàn Vũ" userId="3212e5cf-cdcd-4085-91ca-8ed8030d9165" providerId="ADAL" clId="{D964AE20-F91A-F84D-88EF-1DEDCEBDDE15}" dt="2023-06-16T12:44:22.199" v="1598"/>
          <ac:graphicFrameMkLst>
            <pc:docMk/>
            <pc:sldMk cId="4154876698" sldId="424"/>
            <ac:graphicFrameMk id="4" creationId="{79A090E1-3E15-1577-6FD1-D1379C2812E8}"/>
          </ac:graphicFrameMkLst>
        </pc:graphicFrameChg>
        <pc:graphicFrameChg chg="add del mod">
          <ac:chgData name="Trương Đoàn Vũ" userId="3212e5cf-cdcd-4085-91ca-8ed8030d9165" providerId="ADAL" clId="{D964AE20-F91A-F84D-88EF-1DEDCEBDDE15}" dt="2023-06-16T12:44:25.027" v="1600"/>
          <ac:graphicFrameMkLst>
            <pc:docMk/>
            <pc:sldMk cId="4154876698" sldId="424"/>
            <ac:graphicFrameMk id="6" creationId="{9322F50F-C0AF-CE0E-42D5-19AAAECE27FB}"/>
          </ac:graphicFrameMkLst>
        </pc:graphicFrameChg>
        <pc:graphicFrameChg chg="add del mod">
          <ac:chgData name="Trương Đoàn Vũ" userId="3212e5cf-cdcd-4085-91ca-8ed8030d9165" providerId="ADAL" clId="{D964AE20-F91A-F84D-88EF-1DEDCEBDDE15}" dt="2023-06-16T12:44:30.088" v="1605"/>
          <ac:graphicFrameMkLst>
            <pc:docMk/>
            <pc:sldMk cId="4154876698" sldId="424"/>
            <ac:graphicFrameMk id="10" creationId="{60DCC9C0-F70D-608C-B413-E68DC2EC11BE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6T12:47:43.972" v="1685" actId="255"/>
          <ac:graphicFrameMkLst>
            <pc:docMk/>
            <pc:sldMk cId="4154876698" sldId="424"/>
            <ac:graphicFrameMk id="12" creationId="{9B7CB669-5C2E-3348-A2B7-F153102F4744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6T12:50:37.459" v="1729" actId="14100"/>
          <ac:graphicFrameMkLst>
            <pc:docMk/>
            <pc:sldMk cId="4154876698" sldId="424"/>
            <ac:graphicFrameMk id="13" creationId="{292CACD4-4B4B-200D-5C81-2E6629585F6B}"/>
          </ac:graphicFrameMkLst>
        </pc:graphicFrameChg>
      </pc:sldChg>
      <pc:sldChg chg="modSp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276113395" sldId="425"/>
        </pc:sldMkLst>
        <pc:spChg chg="mod">
          <ac:chgData name="Trương Đoàn Vũ" userId="3212e5cf-cdcd-4085-91ca-8ed8030d9165" providerId="ADAL" clId="{D964AE20-F91A-F84D-88EF-1DEDCEBDDE15}" dt="2023-06-16T12:57:08.282" v="1868" actId="5793"/>
          <ac:spMkLst>
            <pc:docMk/>
            <pc:sldMk cId="4276113395" sldId="425"/>
            <ac:spMk id="2" creationId="{2D287F01-5EAA-5EDB-BCE4-5E4DD721311D}"/>
          </ac:spMkLst>
        </pc:spChg>
        <pc:spChg chg="mod">
          <ac:chgData name="Trương Đoàn Vũ" userId="3212e5cf-cdcd-4085-91ca-8ed8030d9165" providerId="ADAL" clId="{D964AE20-F91A-F84D-88EF-1DEDCEBDDE15}" dt="2023-06-16T12:57:15.490" v="1886" actId="20577"/>
          <ac:spMkLst>
            <pc:docMk/>
            <pc:sldMk cId="4276113395" sldId="425"/>
            <ac:spMk id="122" creationId="{00000000-0000-0000-0000-000000000000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11:15:00.369" v="4109" actId="2696"/>
        <pc:sldMkLst>
          <pc:docMk/>
          <pc:sldMk cId="1890896859" sldId="426"/>
        </pc:sldMkLst>
      </pc:sldChg>
      <pc:sldChg chg="add del">
        <pc:chgData name="Trương Đoàn Vũ" userId="3212e5cf-cdcd-4085-91ca-8ed8030d9165" providerId="ADAL" clId="{D964AE20-F91A-F84D-88EF-1DEDCEBDDE15}" dt="2023-06-16T10:22:37.368" v="953" actId="2696"/>
        <pc:sldMkLst>
          <pc:docMk/>
          <pc:sldMk cId="1889117221" sldId="42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03312678" sldId="42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830716969" sldId="432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138035071" sldId="433"/>
        </pc:sldMkLst>
      </pc:sldChg>
      <pc:sldChg chg="addSp delSp modSp add del mod modTransition modAnim">
        <pc:chgData name="Trương Đoàn Vũ" userId="3212e5cf-cdcd-4085-91ca-8ed8030d9165" providerId="ADAL" clId="{D964AE20-F91A-F84D-88EF-1DEDCEBDDE15}" dt="2023-06-19T17:45:45.056" v="7356"/>
        <pc:sldMkLst>
          <pc:docMk/>
          <pc:sldMk cId="1784685395" sldId="434"/>
        </pc:sldMkLst>
        <pc:spChg chg="add del mod">
          <ac:chgData name="Trương Đoàn Vũ" userId="3212e5cf-cdcd-4085-91ca-8ed8030d9165" providerId="ADAL" clId="{D964AE20-F91A-F84D-88EF-1DEDCEBDDE15}" dt="2023-06-19T17:45:03.378" v="7345"/>
          <ac:spMkLst>
            <pc:docMk/>
            <pc:sldMk cId="1784685395" sldId="434"/>
            <ac:spMk id="2" creationId="{CA5CBA79-386F-3C49-82A3-D65B519BEF44}"/>
          </ac:spMkLst>
        </pc:spChg>
        <pc:spChg chg="mod">
          <ac:chgData name="Trương Đoàn Vũ" userId="3212e5cf-cdcd-4085-91ca-8ed8030d9165" providerId="ADAL" clId="{D964AE20-F91A-F84D-88EF-1DEDCEBDDE15}" dt="2023-06-19T17:45:00.864" v="7343" actId="1076"/>
          <ac:spMkLst>
            <pc:docMk/>
            <pc:sldMk cId="1784685395" sldId="434"/>
            <ac:spMk id="5" creationId="{8E13A8E0-9BAE-7F0B-D5D0-F487900B22B7}"/>
          </ac:spMkLst>
        </pc:spChg>
        <pc:spChg chg="mod">
          <ac:chgData name="Trương Đoàn Vũ" userId="3212e5cf-cdcd-4085-91ca-8ed8030d9165" providerId="ADAL" clId="{D964AE20-F91A-F84D-88EF-1DEDCEBDDE15}" dt="2023-06-19T17:45:18.235" v="7351" actId="1076"/>
          <ac:spMkLst>
            <pc:docMk/>
            <pc:sldMk cId="1784685395" sldId="434"/>
            <ac:spMk id="63" creationId="{6A5614C5-2B92-4206-7E84-531109EACF45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64530772" sldId="436"/>
        </pc:sldMkLst>
      </pc:sldChg>
      <pc:sldChg chg="add del modTransition">
        <pc:chgData name="Trương Đoàn Vũ" userId="3212e5cf-cdcd-4085-91ca-8ed8030d9165" providerId="ADAL" clId="{D964AE20-F91A-F84D-88EF-1DEDCEBDDE15}" dt="2023-06-19T11:15:00.005" v="4108" actId="2696"/>
        <pc:sldMkLst>
          <pc:docMk/>
          <pc:sldMk cId="8217667" sldId="437"/>
        </pc:sldMkLst>
      </pc:sldChg>
      <pc:sldChg chg="add del modTransition">
        <pc:chgData name="Trương Đoàn Vũ" userId="3212e5cf-cdcd-4085-91ca-8ed8030d9165" providerId="ADAL" clId="{D964AE20-F91A-F84D-88EF-1DEDCEBDDE15}" dt="2023-06-19T11:15:00.774" v="4110" actId="2696"/>
        <pc:sldMkLst>
          <pc:docMk/>
          <pc:sldMk cId="2009718333" sldId="438"/>
        </pc:sldMkLst>
      </pc:sldChg>
      <pc:sldChg chg="add del modTransition">
        <pc:chgData name="Trương Đoàn Vũ" userId="3212e5cf-cdcd-4085-91ca-8ed8030d9165" providerId="ADAL" clId="{D964AE20-F91A-F84D-88EF-1DEDCEBDDE15}" dt="2023-06-19T11:15:01.811" v="4111" actId="2696"/>
        <pc:sldMkLst>
          <pc:docMk/>
          <pc:sldMk cId="571668815" sldId="439"/>
        </pc:sldMkLst>
      </pc:sldChg>
      <pc:sldChg chg="modSp add del mod modTransition">
        <pc:chgData name="Trương Đoàn Vũ" userId="3212e5cf-cdcd-4085-91ca-8ed8030d9165" providerId="ADAL" clId="{D964AE20-F91A-F84D-88EF-1DEDCEBDDE15}" dt="2023-06-19T11:15:02.089" v="4112" actId="2696"/>
        <pc:sldMkLst>
          <pc:docMk/>
          <pc:sldMk cId="1161278218" sldId="440"/>
        </pc:sldMkLst>
        <pc:spChg chg="mod">
          <ac:chgData name="Trương Đoàn Vũ" userId="3212e5cf-cdcd-4085-91ca-8ed8030d9165" providerId="ADAL" clId="{D964AE20-F91A-F84D-88EF-1DEDCEBDDE15}" dt="2023-06-19T03:27:50.768" v="3387" actId="20577"/>
          <ac:spMkLst>
            <pc:docMk/>
            <pc:sldMk cId="1161278218" sldId="440"/>
            <ac:spMk id="5" creationId="{3F478D7D-4579-ACE1-A180-27561B4AEB79}"/>
          </ac:spMkLst>
        </pc:spChg>
      </pc:sldChg>
      <pc:sldChg chg="add del modTransition">
        <pc:chgData name="Trương Đoàn Vũ" userId="3212e5cf-cdcd-4085-91ca-8ed8030d9165" providerId="ADAL" clId="{D964AE20-F91A-F84D-88EF-1DEDCEBDDE15}" dt="2023-06-19T11:15:02.488" v="4114" actId="2696"/>
        <pc:sldMkLst>
          <pc:docMk/>
          <pc:sldMk cId="2188529534" sldId="442"/>
        </pc:sldMkLst>
      </pc:sldChg>
      <pc:sldChg chg="add del modTransition">
        <pc:chgData name="Trương Đoàn Vũ" userId="3212e5cf-cdcd-4085-91ca-8ed8030d9165" providerId="ADAL" clId="{D964AE20-F91A-F84D-88EF-1DEDCEBDDE15}" dt="2023-06-19T11:15:02.701" v="4115" actId="2696"/>
        <pc:sldMkLst>
          <pc:docMk/>
          <pc:sldMk cId="4188276858" sldId="443"/>
        </pc:sldMkLst>
      </pc:sldChg>
      <pc:sldChg chg="add del modTransition">
        <pc:chgData name="Trương Đoàn Vũ" userId="3212e5cf-cdcd-4085-91ca-8ed8030d9165" providerId="ADAL" clId="{D964AE20-F91A-F84D-88EF-1DEDCEBDDE15}" dt="2023-06-19T11:15:02.903" v="4116" actId="2696"/>
        <pc:sldMkLst>
          <pc:docMk/>
          <pc:sldMk cId="4289337635" sldId="444"/>
        </pc:sldMkLst>
      </pc:sldChg>
      <pc:sldChg chg="add del modTransition modAnim">
        <pc:chgData name="Trương Đoàn Vũ" userId="3212e5cf-cdcd-4085-91ca-8ed8030d9165" providerId="ADAL" clId="{D964AE20-F91A-F84D-88EF-1DEDCEBDDE15}" dt="2023-06-19T11:15:03.160" v="4117" actId="2696"/>
        <pc:sldMkLst>
          <pc:docMk/>
          <pc:sldMk cId="2862075166" sldId="445"/>
        </pc:sldMkLst>
      </pc:sldChg>
      <pc:sldChg chg="add del modTransition">
        <pc:chgData name="Trương Đoàn Vũ" userId="3212e5cf-cdcd-4085-91ca-8ed8030d9165" providerId="ADAL" clId="{D964AE20-F91A-F84D-88EF-1DEDCEBDDE15}" dt="2023-06-19T11:15:03.618" v="4118" actId="2696"/>
        <pc:sldMkLst>
          <pc:docMk/>
          <pc:sldMk cId="1879154234" sldId="446"/>
        </pc:sldMkLst>
      </pc:sldChg>
      <pc:sldChg chg="add del modTransition">
        <pc:chgData name="Trương Đoàn Vũ" userId="3212e5cf-cdcd-4085-91ca-8ed8030d9165" providerId="ADAL" clId="{D964AE20-F91A-F84D-88EF-1DEDCEBDDE15}" dt="2023-06-19T11:15:03.929" v="4119" actId="2696"/>
        <pc:sldMkLst>
          <pc:docMk/>
          <pc:sldMk cId="3903590827" sldId="447"/>
        </pc:sldMkLst>
      </pc:sldChg>
      <pc:sldChg chg="add del modTransition">
        <pc:chgData name="Trương Đoàn Vũ" userId="3212e5cf-cdcd-4085-91ca-8ed8030d9165" providerId="ADAL" clId="{D964AE20-F91A-F84D-88EF-1DEDCEBDDE15}" dt="2023-06-19T11:15:04.942" v="4120" actId="2696"/>
        <pc:sldMkLst>
          <pc:docMk/>
          <pc:sldMk cId="1689497328" sldId="448"/>
        </pc:sldMkLst>
      </pc:sldChg>
      <pc:sldChg chg="add del modTransition">
        <pc:chgData name="Trương Đoàn Vũ" userId="3212e5cf-cdcd-4085-91ca-8ed8030d9165" providerId="ADAL" clId="{D964AE20-F91A-F84D-88EF-1DEDCEBDDE15}" dt="2023-06-19T11:15:05.382" v="4121" actId="2696"/>
        <pc:sldMkLst>
          <pc:docMk/>
          <pc:sldMk cId="868980681" sldId="449"/>
        </pc:sldMkLst>
      </pc:sldChg>
      <pc:sldChg chg="add del modTransition">
        <pc:chgData name="Trương Đoàn Vũ" userId="3212e5cf-cdcd-4085-91ca-8ed8030d9165" providerId="ADAL" clId="{D964AE20-F91A-F84D-88EF-1DEDCEBDDE15}" dt="2023-06-19T11:15:06.689" v="4124" actId="2696"/>
        <pc:sldMkLst>
          <pc:docMk/>
          <pc:sldMk cId="290502009" sldId="450"/>
        </pc:sldMkLst>
      </pc:sldChg>
      <pc:sldChg chg="add del modTransition">
        <pc:chgData name="Trương Đoàn Vũ" userId="3212e5cf-cdcd-4085-91ca-8ed8030d9165" providerId="ADAL" clId="{D964AE20-F91A-F84D-88EF-1DEDCEBDDE15}" dt="2023-06-19T11:15:07.108" v="4125" actId="2696"/>
        <pc:sldMkLst>
          <pc:docMk/>
          <pc:sldMk cId="676660275" sldId="451"/>
        </pc:sldMkLst>
      </pc:sldChg>
      <pc:sldChg chg="add del modTransition">
        <pc:chgData name="Trương Đoàn Vũ" userId="3212e5cf-cdcd-4085-91ca-8ed8030d9165" providerId="ADAL" clId="{D964AE20-F91A-F84D-88EF-1DEDCEBDDE15}" dt="2023-06-19T11:15:07.553" v="4126" actId="2696"/>
        <pc:sldMkLst>
          <pc:docMk/>
          <pc:sldMk cId="3861978065" sldId="452"/>
        </pc:sldMkLst>
      </pc:sldChg>
      <pc:sldChg chg="add del modTransition">
        <pc:chgData name="Trương Đoàn Vũ" userId="3212e5cf-cdcd-4085-91ca-8ed8030d9165" providerId="ADAL" clId="{D964AE20-F91A-F84D-88EF-1DEDCEBDDE15}" dt="2023-06-19T11:15:08.009" v="4127" actId="2696"/>
        <pc:sldMkLst>
          <pc:docMk/>
          <pc:sldMk cId="871891135" sldId="453"/>
        </pc:sldMkLst>
      </pc:sldChg>
      <pc:sldChg chg="add del modTransition">
        <pc:chgData name="Trương Đoàn Vũ" userId="3212e5cf-cdcd-4085-91ca-8ed8030d9165" providerId="ADAL" clId="{D964AE20-F91A-F84D-88EF-1DEDCEBDDE15}" dt="2023-06-19T11:15:08.465" v="4128" actId="2696"/>
        <pc:sldMkLst>
          <pc:docMk/>
          <pc:sldMk cId="31178571" sldId="454"/>
        </pc:sldMkLst>
      </pc:sldChg>
      <pc:sldChg chg="add del modTransition">
        <pc:chgData name="Trương Đoàn Vũ" userId="3212e5cf-cdcd-4085-91ca-8ed8030d9165" providerId="ADAL" clId="{D964AE20-F91A-F84D-88EF-1DEDCEBDDE15}" dt="2023-06-19T11:15:08.987" v="4129" actId="2696"/>
        <pc:sldMkLst>
          <pc:docMk/>
          <pc:sldMk cId="1199439641" sldId="455"/>
        </pc:sldMkLst>
      </pc:sldChg>
      <pc:sldChg chg="add del modTransition">
        <pc:chgData name="Trương Đoàn Vũ" userId="3212e5cf-cdcd-4085-91ca-8ed8030d9165" providerId="ADAL" clId="{D964AE20-F91A-F84D-88EF-1DEDCEBDDE15}" dt="2023-06-19T11:15:09.971" v="4130" actId="2696"/>
        <pc:sldMkLst>
          <pc:docMk/>
          <pc:sldMk cId="3887947100" sldId="456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906351575" sldId="457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822163425" sldId="458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55280901" sldId="459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002988329" sldId="460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967852831" sldId="461"/>
        </pc:sldMkLst>
      </pc:sldChg>
      <pc:sldChg chg="add del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098503407" sldId="462"/>
        </pc:sldMkLst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03745598" sldId="463"/>
        </pc:sldMkLst>
        <pc:spChg chg="del">
          <ac:chgData name="Trương Đoàn Vũ" userId="3212e5cf-cdcd-4085-91ca-8ed8030d9165" providerId="ADAL" clId="{D964AE20-F91A-F84D-88EF-1DEDCEBDDE15}" dt="2023-06-16T11:48:46.440" v="961" actId="478"/>
          <ac:spMkLst>
            <pc:docMk/>
            <pc:sldMk cId="203745598" sldId="463"/>
            <ac:spMk id="2" creationId="{50DC6241-60C3-291C-19A5-1E75F3ADC8DE}"/>
          </ac:spMkLst>
        </pc:spChg>
        <pc:spChg chg="del">
          <ac:chgData name="Trương Đoàn Vũ" userId="3212e5cf-cdcd-4085-91ca-8ed8030d9165" providerId="ADAL" clId="{D964AE20-F91A-F84D-88EF-1DEDCEBDDE15}" dt="2023-06-16T11:48:46.440" v="961" actId="478"/>
          <ac:spMkLst>
            <pc:docMk/>
            <pc:sldMk cId="203745598" sldId="463"/>
            <ac:spMk id="3" creationId="{DFD47084-494C-EF4B-B9C5-F48D1DCD6C4A}"/>
          </ac:spMkLst>
        </pc:spChg>
        <pc:spChg chg="del">
          <ac:chgData name="Trương Đoàn Vũ" userId="3212e5cf-cdcd-4085-91ca-8ed8030d9165" providerId="ADAL" clId="{D964AE20-F91A-F84D-88EF-1DEDCEBDDE15}" dt="2023-06-16T11:48:46.440" v="961" actId="478"/>
          <ac:spMkLst>
            <pc:docMk/>
            <pc:sldMk cId="203745598" sldId="463"/>
            <ac:spMk id="4" creationId="{2FA43FFE-5D33-1E7C-5B3D-0F3D96481CC5}"/>
          </ac:spMkLst>
        </pc:spChg>
        <pc:spChg chg="add mod">
          <ac:chgData name="Trương Đoàn Vũ" userId="3212e5cf-cdcd-4085-91ca-8ed8030d9165" providerId="ADAL" clId="{D964AE20-F91A-F84D-88EF-1DEDCEBDDE15}" dt="2023-06-16T12:01:59.908" v="1026" actId="1076"/>
          <ac:spMkLst>
            <pc:docMk/>
            <pc:sldMk cId="203745598" sldId="463"/>
            <ac:spMk id="6" creationId="{A2A9F293-0B29-785F-BC5A-15AEE2855660}"/>
          </ac:spMkLst>
        </pc:spChg>
        <pc:spChg chg="add mod">
          <ac:chgData name="Trương Đoàn Vũ" userId="3212e5cf-cdcd-4085-91ca-8ed8030d9165" providerId="ADAL" clId="{D964AE20-F91A-F84D-88EF-1DEDCEBDDE15}" dt="2023-06-16T12:00:31.635" v="1004" actId="14100"/>
          <ac:spMkLst>
            <pc:docMk/>
            <pc:sldMk cId="203745598" sldId="463"/>
            <ac:spMk id="7" creationId="{936A3510-AFF2-4592-5436-C5AA7A7D8B47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813516855" sldId="464"/>
        </pc:sldMkLst>
        <pc:spChg chg="del">
          <ac:chgData name="Trương Đoàn Vũ" userId="3212e5cf-cdcd-4085-91ca-8ed8030d9165" providerId="ADAL" clId="{D964AE20-F91A-F84D-88EF-1DEDCEBDDE15}" dt="2023-06-16T12:00:22.659" v="1002" actId="478"/>
          <ac:spMkLst>
            <pc:docMk/>
            <pc:sldMk cId="2813516855" sldId="464"/>
            <ac:spMk id="2" creationId="{B67399F5-0432-DC74-2C27-4FAAAC3BEED1}"/>
          </ac:spMkLst>
        </pc:spChg>
        <pc:spChg chg="del">
          <ac:chgData name="Trương Đoàn Vũ" userId="3212e5cf-cdcd-4085-91ca-8ed8030d9165" providerId="ADAL" clId="{D964AE20-F91A-F84D-88EF-1DEDCEBDDE15}" dt="2023-06-16T12:00:22.659" v="1002" actId="478"/>
          <ac:spMkLst>
            <pc:docMk/>
            <pc:sldMk cId="2813516855" sldId="464"/>
            <ac:spMk id="3" creationId="{E8A9F792-C173-FEB9-44C3-6E3EBE434BF6}"/>
          </ac:spMkLst>
        </pc:spChg>
        <pc:spChg chg="del">
          <ac:chgData name="Trương Đoàn Vũ" userId="3212e5cf-cdcd-4085-91ca-8ed8030d9165" providerId="ADAL" clId="{D964AE20-F91A-F84D-88EF-1DEDCEBDDE15}" dt="2023-06-16T12:00:22.659" v="1002" actId="478"/>
          <ac:spMkLst>
            <pc:docMk/>
            <pc:sldMk cId="2813516855" sldId="464"/>
            <ac:spMk id="4" creationId="{69645509-A285-E531-90EC-079676AA3306}"/>
          </ac:spMkLst>
        </pc:spChg>
        <pc:spChg chg="add mod">
          <ac:chgData name="Trương Đoàn Vũ" userId="3212e5cf-cdcd-4085-91ca-8ed8030d9165" providerId="ADAL" clId="{D964AE20-F91A-F84D-88EF-1DEDCEBDDE15}" dt="2023-06-16T12:01:53.586" v="1025" actId="20577"/>
          <ac:spMkLst>
            <pc:docMk/>
            <pc:sldMk cId="2813516855" sldId="464"/>
            <ac:spMk id="6" creationId="{4F4F33F9-92A7-BE48-B57D-338D6FCFC4E8}"/>
          </ac:spMkLst>
        </pc:spChg>
        <pc:spChg chg="add mod">
          <ac:chgData name="Trương Đoàn Vũ" userId="3212e5cf-cdcd-4085-91ca-8ed8030d9165" providerId="ADAL" clId="{D964AE20-F91A-F84D-88EF-1DEDCEBDDE15}" dt="2023-06-16T12:00:47.887" v="1010" actId="14100"/>
          <ac:spMkLst>
            <pc:docMk/>
            <pc:sldMk cId="2813516855" sldId="464"/>
            <ac:spMk id="7" creationId="{8BC41624-9BE9-4765-804F-2124CE2C7870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16:30:17.037" v="7044" actId="403"/>
        <pc:sldMkLst>
          <pc:docMk/>
          <pc:sldMk cId="3096533293" sldId="465"/>
        </pc:sldMkLst>
        <pc:spChg chg="del">
          <ac:chgData name="Trương Đoàn Vũ" userId="3212e5cf-cdcd-4085-91ca-8ed8030d9165" providerId="ADAL" clId="{D964AE20-F91A-F84D-88EF-1DEDCEBDDE15}" dt="2023-06-16T12:02:21.474" v="1028" actId="478"/>
          <ac:spMkLst>
            <pc:docMk/>
            <pc:sldMk cId="3096533293" sldId="465"/>
            <ac:spMk id="2" creationId="{7D0EB91B-9CF1-8980-F3CB-C77D60F2ABEC}"/>
          </ac:spMkLst>
        </pc:spChg>
        <pc:spChg chg="del">
          <ac:chgData name="Trương Đoàn Vũ" userId="3212e5cf-cdcd-4085-91ca-8ed8030d9165" providerId="ADAL" clId="{D964AE20-F91A-F84D-88EF-1DEDCEBDDE15}" dt="2023-06-16T12:02:21.474" v="1028" actId="478"/>
          <ac:spMkLst>
            <pc:docMk/>
            <pc:sldMk cId="3096533293" sldId="465"/>
            <ac:spMk id="3" creationId="{AB1119E4-096F-1E43-320C-CC3BBE0D7E98}"/>
          </ac:spMkLst>
        </pc:spChg>
        <pc:spChg chg="del">
          <ac:chgData name="Trương Đoàn Vũ" userId="3212e5cf-cdcd-4085-91ca-8ed8030d9165" providerId="ADAL" clId="{D964AE20-F91A-F84D-88EF-1DEDCEBDDE15}" dt="2023-06-16T12:02:21.474" v="1028" actId="478"/>
          <ac:spMkLst>
            <pc:docMk/>
            <pc:sldMk cId="3096533293" sldId="465"/>
            <ac:spMk id="4" creationId="{63787355-94C8-C5BA-2C15-ED9358FB6A4D}"/>
          </ac:spMkLst>
        </pc:spChg>
        <pc:spChg chg="add mod">
          <ac:chgData name="Trương Đoàn Vũ" userId="3212e5cf-cdcd-4085-91ca-8ed8030d9165" providerId="ADAL" clId="{D964AE20-F91A-F84D-88EF-1DEDCEBDDE15}" dt="2023-06-19T16:30:17.037" v="7044" actId="403"/>
          <ac:spMkLst>
            <pc:docMk/>
            <pc:sldMk cId="3096533293" sldId="465"/>
            <ac:spMk id="5" creationId="{4703B365-37EC-FD9C-4D9B-3ABEAC25632B}"/>
          </ac:spMkLst>
        </pc:spChg>
        <pc:spChg chg="add mod">
          <ac:chgData name="Trương Đoàn Vũ" userId="3212e5cf-cdcd-4085-91ca-8ed8030d9165" providerId="ADAL" clId="{D964AE20-F91A-F84D-88EF-1DEDCEBDDE15}" dt="2023-06-19T16:30:12.975" v="7043" actId="20577"/>
          <ac:spMkLst>
            <pc:docMk/>
            <pc:sldMk cId="3096533293" sldId="465"/>
            <ac:spMk id="6" creationId="{E051A775-1EB4-5450-EA72-A42E74B868F8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16:32:47.007" v="7103" actId="20577"/>
        <pc:sldMkLst>
          <pc:docMk/>
          <pc:sldMk cId="3436907476" sldId="466"/>
        </pc:sldMkLst>
        <pc:spChg chg="del">
          <ac:chgData name="Trương Đoàn Vũ" userId="3212e5cf-cdcd-4085-91ca-8ed8030d9165" providerId="ADAL" clId="{D964AE20-F91A-F84D-88EF-1DEDCEBDDE15}" dt="2023-06-16T12:10:45.466" v="1192" actId="478"/>
          <ac:spMkLst>
            <pc:docMk/>
            <pc:sldMk cId="3436907476" sldId="466"/>
            <ac:spMk id="2" creationId="{DB1329CB-BCC7-5128-C9D3-AA6F6C9323BF}"/>
          </ac:spMkLst>
        </pc:spChg>
        <pc:spChg chg="del">
          <ac:chgData name="Trương Đoàn Vũ" userId="3212e5cf-cdcd-4085-91ca-8ed8030d9165" providerId="ADAL" clId="{D964AE20-F91A-F84D-88EF-1DEDCEBDDE15}" dt="2023-06-16T12:10:45.466" v="1192" actId="478"/>
          <ac:spMkLst>
            <pc:docMk/>
            <pc:sldMk cId="3436907476" sldId="466"/>
            <ac:spMk id="3" creationId="{8E2AB6FA-9EC5-E973-F730-C68D50F4F358}"/>
          </ac:spMkLst>
        </pc:spChg>
        <pc:spChg chg="del">
          <ac:chgData name="Trương Đoàn Vũ" userId="3212e5cf-cdcd-4085-91ca-8ed8030d9165" providerId="ADAL" clId="{D964AE20-F91A-F84D-88EF-1DEDCEBDDE15}" dt="2023-06-16T12:10:45.466" v="1192" actId="478"/>
          <ac:spMkLst>
            <pc:docMk/>
            <pc:sldMk cId="3436907476" sldId="466"/>
            <ac:spMk id="4" creationId="{7E3BD05C-AD99-E828-31E9-5C2FA8122F4F}"/>
          </ac:spMkLst>
        </pc:spChg>
        <pc:spChg chg="add mod">
          <ac:chgData name="Trương Đoàn Vũ" userId="3212e5cf-cdcd-4085-91ca-8ed8030d9165" providerId="ADAL" clId="{D964AE20-F91A-F84D-88EF-1DEDCEBDDE15}" dt="2023-06-19T16:32:47.007" v="7103" actId="20577"/>
          <ac:spMkLst>
            <pc:docMk/>
            <pc:sldMk cId="3436907476" sldId="466"/>
            <ac:spMk id="5" creationId="{CF15D475-0226-DEEB-37D8-262E3E7BF511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16:15:59.584" v="6963" actId="2696"/>
        <pc:sldMkLst>
          <pc:docMk/>
          <pc:sldMk cId="951455907" sldId="467"/>
        </pc:sldMkLst>
        <pc:spChg chg="del">
          <ac:chgData name="Trương Đoàn Vũ" userId="3212e5cf-cdcd-4085-91ca-8ed8030d9165" providerId="ADAL" clId="{D964AE20-F91A-F84D-88EF-1DEDCEBDDE15}" dt="2023-06-16T12:12:04.004" v="1219" actId="478"/>
          <ac:spMkLst>
            <pc:docMk/>
            <pc:sldMk cId="951455907" sldId="467"/>
            <ac:spMk id="2" creationId="{8860560C-CA3C-2696-AB73-9F7D7484AFFE}"/>
          </ac:spMkLst>
        </pc:spChg>
        <pc:spChg chg="del">
          <ac:chgData name="Trương Đoàn Vũ" userId="3212e5cf-cdcd-4085-91ca-8ed8030d9165" providerId="ADAL" clId="{D964AE20-F91A-F84D-88EF-1DEDCEBDDE15}" dt="2023-06-16T12:12:04.004" v="1219" actId="478"/>
          <ac:spMkLst>
            <pc:docMk/>
            <pc:sldMk cId="951455907" sldId="467"/>
            <ac:spMk id="3" creationId="{95A4760F-295D-BCFC-83B6-01CD0FFADC9D}"/>
          </ac:spMkLst>
        </pc:spChg>
        <pc:spChg chg="del">
          <ac:chgData name="Trương Đoàn Vũ" userId="3212e5cf-cdcd-4085-91ca-8ed8030d9165" providerId="ADAL" clId="{D964AE20-F91A-F84D-88EF-1DEDCEBDDE15}" dt="2023-06-16T12:12:04.004" v="1219" actId="478"/>
          <ac:spMkLst>
            <pc:docMk/>
            <pc:sldMk cId="951455907" sldId="467"/>
            <ac:spMk id="4" creationId="{909AED34-549F-CF62-7DE0-A59651EB7498}"/>
          </ac:spMkLst>
        </pc:spChg>
        <pc:spChg chg="add mod">
          <ac:chgData name="Trương Đoàn Vũ" userId="3212e5cf-cdcd-4085-91ca-8ed8030d9165" providerId="ADAL" clId="{D964AE20-F91A-F84D-88EF-1DEDCEBDDE15}" dt="2023-06-16T12:12:36.101" v="1239" actId="403"/>
          <ac:spMkLst>
            <pc:docMk/>
            <pc:sldMk cId="951455907" sldId="467"/>
            <ac:spMk id="5" creationId="{799747F2-0E1E-73C3-F293-5A5F33E29D6A}"/>
          </ac:spMkLst>
        </pc:spChg>
        <pc:spChg chg="add mod">
          <ac:chgData name="Trương Đoàn Vũ" userId="3212e5cf-cdcd-4085-91ca-8ed8030d9165" providerId="ADAL" clId="{D964AE20-F91A-F84D-88EF-1DEDCEBDDE15}" dt="2023-06-16T12:13:38.793" v="1311" actId="20577"/>
          <ac:spMkLst>
            <pc:docMk/>
            <pc:sldMk cId="951455907" sldId="467"/>
            <ac:spMk id="6" creationId="{F4FA55D0-5635-4665-66F4-3B31E6330111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15:50:37.807" v="6683" actId="20577"/>
        <pc:sldMkLst>
          <pc:docMk/>
          <pc:sldMk cId="2464257714" sldId="468"/>
        </pc:sldMkLst>
        <pc:spChg chg="add mod">
          <ac:chgData name="Trương Đoàn Vũ" userId="3212e5cf-cdcd-4085-91ca-8ed8030d9165" providerId="ADAL" clId="{D964AE20-F91A-F84D-88EF-1DEDCEBDDE15}" dt="2023-06-19T13:25:28.166" v="4151" actId="20577"/>
          <ac:spMkLst>
            <pc:docMk/>
            <pc:sldMk cId="2464257714" sldId="468"/>
            <ac:spMk id="2" creationId="{27B54473-5ACC-FE78-2943-569D08A5B5D4}"/>
          </ac:spMkLst>
        </pc:spChg>
        <pc:spChg chg="del">
          <ac:chgData name="Trương Đoàn Vũ" userId="3212e5cf-cdcd-4085-91ca-8ed8030d9165" providerId="ADAL" clId="{D964AE20-F91A-F84D-88EF-1DEDCEBDDE15}" dt="2023-06-16T12:16:43.625" v="1315" actId="478"/>
          <ac:spMkLst>
            <pc:docMk/>
            <pc:sldMk cId="2464257714" sldId="468"/>
            <ac:spMk id="2" creationId="{3F9E77E7-6D05-CF8E-D8FC-3E0A3D4D482A}"/>
          </ac:spMkLst>
        </pc:spChg>
        <pc:spChg chg="del">
          <ac:chgData name="Trương Đoàn Vũ" userId="3212e5cf-cdcd-4085-91ca-8ed8030d9165" providerId="ADAL" clId="{D964AE20-F91A-F84D-88EF-1DEDCEBDDE15}" dt="2023-06-16T12:16:43.625" v="1315" actId="478"/>
          <ac:spMkLst>
            <pc:docMk/>
            <pc:sldMk cId="2464257714" sldId="468"/>
            <ac:spMk id="3" creationId="{7D9FC027-3E12-0143-BBA7-BE36EFBE5983}"/>
          </ac:spMkLst>
        </pc:spChg>
        <pc:spChg chg="del">
          <ac:chgData name="Trương Đoàn Vũ" userId="3212e5cf-cdcd-4085-91ca-8ed8030d9165" providerId="ADAL" clId="{D964AE20-F91A-F84D-88EF-1DEDCEBDDE15}" dt="2023-06-16T12:16:43.625" v="1315" actId="478"/>
          <ac:spMkLst>
            <pc:docMk/>
            <pc:sldMk cId="2464257714" sldId="468"/>
            <ac:spMk id="4" creationId="{0CE79551-8323-C432-F783-DC7EF2F768C5}"/>
          </ac:spMkLst>
        </pc:spChg>
        <pc:spChg chg="add del">
          <ac:chgData name="Trương Đoàn Vũ" userId="3212e5cf-cdcd-4085-91ca-8ed8030d9165" providerId="ADAL" clId="{D964AE20-F91A-F84D-88EF-1DEDCEBDDE15}" dt="2023-06-16T12:16:43.625" v="1315" actId="478"/>
          <ac:spMkLst>
            <pc:docMk/>
            <pc:sldMk cId="2464257714" sldId="468"/>
            <ac:spMk id="6" creationId="{551857CA-D9D0-A252-DA96-E2F268EFC606}"/>
          </ac:spMkLst>
        </pc:spChg>
        <pc:spChg chg="add mod">
          <ac:chgData name="Trương Đoàn Vũ" userId="3212e5cf-cdcd-4085-91ca-8ed8030d9165" providerId="ADAL" clId="{D964AE20-F91A-F84D-88EF-1DEDCEBDDE15}" dt="2023-06-19T15:50:37.807" v="6683" actId="20577"/>
          <ac:spMkLst>
            <pc:docMk/>
            <pc:sldMk cId="2464257714" sldId="468"/>
            <ac:spMk id="7" creationId="{9EF7B6D8-ADB8-7095-2BEC-D8ACF9A14993}"/>
          </ac:spMkLst>
        </pc:spChg>
        <pc:spChg chg="add mod">
          <ac:chgData name="Trương Đoàn Vũ" userId="3212e5cf-cdcd-4085-91ca-8ed8030d9165" providerId="ADAL" clId="{D964AE20-F91A-F84D-88EF-1DEDCEBDDE15}" dt="2023-06-19T11:17:44.663" v="4132" actId="14100"/>
          <ac:spMkLst>
            <pc:docMk/>
            <pc:sldMk cId="2464257714" sldId="468"/>
            <ac:spMk id="9" creationId="{CB0A9BA6-AA8B-E1B1-7582-D78A9DAA87AD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754438900" sldId="469"/>
        </pc:sldMkLst>
        <pc:spChg chg="del">
          <ac:chgData name="Trương Đoàn Vũ" userId="3212e5cf-cdcd-4085-91ca-8ed8030d9165" providerId="ADAL" clId="{D964AE20-F91A-F84D-88EF-1DEDCEBDDE15}" dt="2023-06-16T12:25:02.870" v="1367" actId="478"/>
          <ac:spMkLst>
            <pc:docMk/>
            <pc:sldMk cId="1754438900" sldId="469"/>
            <ac:spMk id="2" creationId="{6C6EFCC3-4021-922B-87DE-34167F19358F}"/>
          </ac:spMkLst>
        </pc:spChg>
        <pc:spChg chg="del">
          <ac:chgData name="Trương Đoàn Vũ" userId="3212e5cf-cdcd-4085-91ca-8ed8030d9165" providerId="ADAL" clId="{D964AE20-F91A-F84D-88EF-1DEDCEBDDE15}" dt="2023-06-16T12:25:02.870" v="1367" actId="478"/>
          <ac:spMkLst>
            <pc:docMk/>
            <pc:sldMk cId="1754438900" sldId="469"/>
            <ac:spMk id="3" creationId="{9A0C658D-5B51-E722-AA71-9C18E3EE074F}"/>
          </ac:spMkLst>
        </pc:spChg>
        <pc:spChg chg="del">
          <ac:chgData name="Trương Đoàn Vũ" userId="3212e5cf-cdcd-4085-91ca-8ed8030d9165" providerId="ADAL" clId="{D964AE20-F91A-F84D-88EF-1DEDCEBDDE15}" dt="2023-06-16T12:25:02.870" v="1367" actId="478"/>
          <ac:spMkLst>
            <pc:docMk/>
            <pc:sldMk cId="1754438900" sldId="469"/>
            <ac:spMk id="4" creationId="{FEE484C2-427C-DC7A-258B-0A05535B10C1}"/>
          </ac:spMkLst>
        </pc:spChg>
        <pc:spChg chg="add mod">
          <ac:chgData name="Trương Đoàn Vũ" userId="3212e5cf-cdcd-4085-91ca-8ed8030d9165" providerId="ADAL" clId="{D964AE20-F91A-F84D-88EF-1DEDCEBDDE15}" dt="2023-06-16T12:29:19.769" v="1421" actId="14100"/>
          <ac:spMkLst>
            <pc:docMk/>
            <pc:sldMk cId="1754438900" sldId="469"/>
            <ac:spMk id="5" creationId="{5D14A490-F66C-D08E-646B-CA1A6D391D57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34041192" sldId="470"/>
        </pc:sldMkLst>
        <pc:spChg chg="del">
          <ac:chgData name="Trương Đoàn Vũ" userId="3212e5cf-cdcd-4085-91ca-8ed8030d9165" providerId="ADAL" clId="{D964AE20-F91A-F84D-88EF-1DEDCEBDDE15}" dt="2023-06-16T12:29:30.678" v="1423" actId="478"/>
          <ac:spMkLst>
            <pc:docMk/>
            <pc:sldMk cId="34041192" sldId="470"/>
            <ac:spMk id="2" creationId="{E1B2E5C6-E334-CF8C-D6D9-F9B70FED28B3}"/>
          </ac:spMkLst>
        </pc:spChg>
        <pc:spChg chg="del">
          <ac:chgData name="Trương Đoàn Vũ" userId="3212e5cf-cdcd-4085-91ca-8ed8030d9165" providerId="ADAL" clId="{D964AE20-F91A-F84D-88EF-1DEDCEBDDE15}" dt="2023-06-16T12:29:30.678" v="1423" actId="478"/>
          <ac:spMkLst>
            <pc:docMk/>
            <pc:sldMk cId="34041192" sldId="470"/>
            <ac:spMk id="3" creationId="{DD9E7B9C-79CF-8C90-B2D4-8E07256333F4}"/>
          </ac:spMkLst>
        </pc:spChg>
        <pc:spChg chg="del">
          <ac:chgData name="Trương Đoàn Vũ" userId="3212e5cf-cdcd-4085-91ca-8ed8030d9165" providerId="ADAL" clId="{D964AE20-F91A-F84D-88EF-1DEDCEBDDE15}" dt="2023-06-16T12:29:30.678" v="1423" actId="478"/>
          <ac:spMkLst>
            <pc:docMk/>
            <pc:sldMk cId="34041192" sldId="470"/>
            <ac:spMk id="4" creationId="{A5EBE73D-73C9-A937-191D-910CD7568ABE}"/>
          </ac:spMkLst>
        </pc:spChg>
        <pc:spChg chg="add mod">
          <ac:chgData name="Trương Đoàn Vũ" userId="3212e5cf-cdcd-4085-91ca-8ed8030d9165" providerId="ADAL" clId="{D964AE20-F91A-F84D-88EF-1DEDCEBDDE15}" dt="2023-06-16T12:33:24.554" v="1441" actId="20577"/>
          <ac:spMkLst>
            <pc:docMk/>
            <pc:sldMk cId="34041192" sldId="470"/>
            <ac:spMk id="5" creationId="{E833C61C-2CC3-2BC9-EC5A-7033E7EC3928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541086359" sldId="471"/>
        </pc:sldMkLst>
        <pc:spChg chg="del">
          <ac:chgData name="Trương Đoàn Vũ" userId="3212e5cf-cdcd-4085-91ca-8ed8030d9165" providerId="ADAL" clId="{D964AE20-F91A-F84D-88EF-1DEDCEBDDE15}" dt="2023-06-16T12:33:29.506" v="1443" actId="478"/>
          <ac:spMkLst>
            <pc:docMk/>
            <pc:sldMk cId="2541086359" sldId="471"/>
            <ac:spMk id="2" creationId="{BC327EB5-2877-7068-7869-263629D9D4D0}"/>
          </ac:spMkLst>
        </pc:spChg>
        <pc:spChg chg="del">
          <ac:chgData name="Trương Đoàn Vũ" userId="3212e5cf-cdcd-4085-91ca-8ed8030d9165" providerId="ADAL" clId="{D964AE20-F91A-F84D-88EF-1DEDCEBDDE15}" dt="2023-06-16T12:33:29.506" v="1443" actId="478"/>
          <ac:spMkLst>
            <pc:docMk/>
            <pc:sldMk cId="2541086359" sldId="471"/>
            <ac:spMk id="3" creationId="{4DBE3CE7-C7EA-CEBC-643A-FA8FFD554B78}"/>
          </ac:spMkLst>
        </pc:spChg>
        <pc:spChg chg="del">
          <ac:chgData name="Trương Đoàn Vũ" userId="3212e5cf-cdcd-4085-91ca-8ed8030d9165" providerId="ADAL" clId="{D964AE20-F91A-F84D-88EF-1DEDCEBDDE15}" dt="2023-06-16T12:33:29.506" v="1443" actId="478"/>
          <ac:spMkLst>
            <pc:docMk/>
            <pc:sldMk cId="2541086359" sldId="471"/>
            <ac:spMk id="4" creationId="{222B7163-4B4C-1151-47BE-AEAC7E63F4B1}"/>
          </ac:spMkLst>
        </pc:spChg>
        <pc:spChg chg="add mod">
          <ac:chgData name="Trương Đoàn Vũ" userId="3212e5cf-cdcd-4085-91ca-8ed8030d9165" providerId="ADAL" clId="{D964AE20-F91A-F84D-88EF-1DEDCEBDDE15}" dt="2023-06-16T12:34:07.986" v="1465" actId="14100"/>
          <ac:spMkLst>
            <pc:docMk/>
            <pc:sldMk cId="2541086359" sldId="471"/>
            <ac:spMk id="5" creationId="{3154DE4F-5101-39DC-E236-8B5C995ABF51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715668901" sldId="472"/>
        </pc:sldMkLst>
        <pc:spChg chg="del">
          <ac:chgData name="Trương Đoàn Vũ" userId="3212e5cf-cdcd-4085-91ca-8ed8030d9165" providerId="ADAL" clId="{D964AE20-F91A-F84D-88EF-1DEDCEBDDE15}" dt="2023-06-16T12:34:10.739" v="1467" actId="478"/>
          <ac:spMkLst>
            <pc:docMk/>
            <pc:sldMk cId="715668901" sldId="472"/>
            <ac:spMk id="2" creationId="{C610292E-1214-75FA-DF86-20EE1BF6AAB0}"/>
          </ac:spMkLst>
        </pc:spChg>
        <pc:spChg chg="del">
          <ac:chgData name="Trương Đoàn Vũ" userId="3212e5cf-cdcd-4085-91ca-8ed8030d9165" providerId="ADAL" clId="{D964AE20-F91A-F84D-88EF-1DEDCEBDDE15}" dt="2023-06-16T12:34:10.739" v="1467" actId="478"/>
          <ac:spMkLst>
            <pc:docMk/>
            <pc:sldMk cId="715668901" sldId="472"/>
            <ac:spMk id="3" creationId="{EE9AC3B7-A4E5-A928-9980-2CBFFC3C4125}"/>
          </ac:spMkLst>
        </pc:spChg>
        <pc:spChg chg="del">
          <ac:chgData name="Trương Đoàn Vũ" userId="3212e5cf-cdcd-4085-91ca-8ed8030d9165" providerId="ADAL" clId="{D964AE20-F91A-F84D-88EF-1DEDCEBDDE15}" dt="2023-06-16T12:34:10.739" v="1467" actId="478"/>
          <ac:spMkLst>
            <pc:docMk/>
            <pc:sldMk cId="715668901" sldId="472"/>
            <ac:spMk id="4" creationId="{1623CC01-943A-F64D-38B3-52058DE1FD35}"/>
          </ac:spMkLst>
        </pc:spChg>
        <pc:spChg chg="add mod">
          <ac:chgData name="Trương Đoàn Vũ" userId="3212e5cf-cdcd-4085-91ca-8ed8030d9165" providerId="ADAL" clId="{D964AE20-F91A-F84D-88EF-1DEDCEBDDE15}" dt="2023-06-16T12:34:41.188" v="1481" actId="14100"/>
          <ac:spMkLst>
            <pc:docMk/>
            <pc:sldMk cId="715668901" sldId="472"/>
            <ac:spMk id="6" creationId="{94CC48B2-95CC-3C7E-14FB-6F8E9090307A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1814067697" sldId="473"/>
        </pc:sldMkLst>
        <pc:spChg chg="del">
          <ac:chgData name="Trương Đoàn Vũ" userId="3212e5cf-cdcd-4085-91ca-8ed8030d9165" providerId="ADAL" clId="{D964AE20-F91A-F84D-88EF-1DEDCEBDDE15}" dt="2023-06-16T12:34:46.494" v="1483" actId="478"/>
          <ac:spMkLst>
            <pc:docMk/>
            <pc:sldMk cId="1814067697" sldId="473"/>
            <ac:spMk id="2" creationId="{13ED5A88-F992-79EA-F1C5-E0151084614F}"/>
          </ac:spMkLst>
        </pc:spChg>
        <pc:spChg chg="del">
          <ac:chgData name="Trương Đoàn Vũ" userId="3212e5cf-cdcd-4085-91ca-8ed8030d9165" providerId="ADAL" clId="{D964AE20-F91A-F84D-88EF-1DEDCEBDDE15}" dt="2023-06-16T12:34:46.494" v="1483" actId="478"/>
          <ac:spMkLst>
            <pc:docMk/>
            <pc:sldMk cId="1814067697" sldId="473"/>
            <ac:spMk id="3" creationId="{BF0FFCE2-E57D-E3D5-56BA-EBC5ADEBF314}"/>
          </ac:spMkLst>
        </pc:spChg>
        <pc:spChg chg="del">
          <ac:chgData name="Trương Đoàn Vũ" userId="3212e5cf-cdcd-4085-91ca-8ed8030d9165" providerId="ADAL" clId="{D964AE20-F91A-F84D-88EF-1DEDCEBDDE15}" dt="2023-06-16T12:34:46.494" v="1483" actId="478"/>
          <ac:spMkLst>
            <pc:docMk/>
            <pc:sldMk cId="1814067697" sldId="473"/>
            <ac:spMk id="4" creationId="{0B0C0E54-282A-8647-6072-514F7BFDC8B0}"/>
          </ac:spMkLst>
        </pc:spChg>
        <pc:spChg chg="add mod">
          <ac:chgData name="Trương Đoàn Vũ" userId="3212e5cf-cdcd-4085-91ca-8ed8030d9165" providerId="ADAL" clId="{D964AE20-F91A-F84D-88EF-1DEDCEBDDE15}" dt="2023-06-16T12:35:32.320" v="1502" actId="14100"/>
          <ac:spMkLst>
            <pc:docMk/>
            <pc:sldMk cId="1814067697" sldId="473"/>
            <ac:spMk id="6" creationId="{885D778B-A1B0-9DE7-2FD5-F8A1DDFA4566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033376116" sldId="474"/>
        </pc:sldMkLst>
        <pc:spChg chg="del">
          <ac:chgData name="Trương Đoàn Vũ" userId="3212e5cf-cdcd-4085-91ca-8ed8030d9165" providerId="ADAL" clId="{D964AE20-F91A-F84D-88EF-1DEDCEBDDE15}" dt="2023-06-16T12:35:39.619" v="1504" actId="478"/>
          <ac:spMkLst>
            <pc:docMk/>
            <pc:sldMk cId="4033376116" sldId="474"/>
            <ac:spMk id="2" creationId="{F8AFE963-BC04-3670-CAFA-66588872FE2B}"/>
          </ac:spMkLst>
        </pc:spChg>
        <pc:spChg chg="del">
          <ac:chgData name="Trương Đoàn Vũ" userId="3212e5cf-cdcd-4085-91ca-8ed8030d9165" providerId="ADAL" clId="{D964AE20-F91A-F84D-88EF-1DEDCEBDDE15}" dt="2023-06-16T12:35:39.619" v="1504" actId="478"/>
          <ac:spMkLst>
            <pc:docMk/>
            <pc:sldMk cId="4033376116" sldId="474"/>
            <ac:spMk id="3" creationId="{2F860C54-BB03-86B8-341B-0B02B7929BA8}"/>
          </ac:spMkLst>
        </pc:spChg>
        <pc:spChg chg="del">
          <ac:chgData name="Trương Đoàn Vũ" userId="3212e5cf-cdcd-4085-91ca-8ed8030d9165" providerId="ADAL" clId="{D964AE20-F91A-F84D-88EF-1DEDCEBDDE15}" dt="2023-06-16T12:35:39.619" v="1504" actId="478"/>
          <ac:spMkLst>
            <pc:docMk/>
            <pc:sldMk cId="4033376116" sldId="474"/>
            <ac:spMk id="4" creationId="{864D4CCB-883B-7509-C891-2BF810CA7BC9}"/>
          </ac:spMkLst>
        </pc:spChg>
        <pc:spChg chg="add mod">
          <ac:chgData name="Trương Đoàn Vũ" userId="3212e5cf-cdcd-4085-91ca-8ed8030d9165" providerId="ADAL" clId="{D964AE20-F91A-F84D-88EF-1DEDCEBDDE15}" dt="2023-06-16T12:36:16.790" v="1521" actId="14100"/>
          <ac:spMkLst>
            <pc:docMk/>
            <pc:sldMk cId="4033376116" sldId="474"/>
            <ac:spMk id="6" creationId="{E2165583-6D22-A201-2603-03C26FD0130D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4083557265" sldId="475"/>
        </pc:sldMkLst>
        <pc:spChg chg="del">
          <ac:chgData name="Trương Đoàn Vũ" userId="3212e5cf-cdcd-4085-91ca-8ed8030d9165" providerId="ADAL" clId="{D964AE20-F91A-F84D-88EF-1DEDCEBDDE15}" dt="2023-06-16T12:36:30.643" v="1523" actId="478"/>
          <ac:spMkLst>
            <pc:docMk/>
            <pc:sldMk cId="4083557265" sldId="475"/>
            <ac:spMk id="2" creationId="{0C030999-5FCB-345D-0D9B-FD4FCC528509}"/>
          </ac:spMkLst>
        </pc:spChg>
        <pc:spChg chg="del">
          <ac:chgData name="Trương Đoàn Vũ" userId="3212e5cf-cdcd-4085-91ca-8ed8030d9165" providerId="ADAL" clId="{D964AE20-F91A-F84D-88EF-1DEDCEBDDE15}" dt="2023-06-16T12:36:30.643" v="1523" actId="478"/>
          <ac:spMkLst>
            <pc:docMk/>
            <pc:sldMk cId="4083557265" sldId="475"/>
            <ac:spMk id="3" creationId="{0B3E39F7-1E37-C9B3-0309-0354061A9302}"/>
          </ac:spMkLst>
        </pc:spChg>
        <pc:spChg chg="del">
          <ac:chgData name="Trương Đoàn Vũ" userId="3212e5cf-cdcd-4085-91ca-8ed8030d9165" providerId="ADAL" clId="{D964AE20-F91A-F84D-88EF-1DEDCEBDDE15}" dt="2023-06-16T12:36:30.643" v="1523" actId="478"/>
          <ac:spMkLst>
            <pc:docMk/>
            <pc:sldMk cId="4083557265" sldId="475"/>
            <ac:spMk id="4" creationId="{71C4ED93-09F5-BB5D-F612-4BF066B1055F}"/>
          </ac:spMkLst>
        </pc:spChg>
        <pc:spChg chg="add mod">
          <ac:chgData name="Trương Đoàn Vũ" userId="3212e5cf-cdcd-4085-91ca-8ed8030d9165" providerId="ADAL" clId="{D964AE20-F91A-F84D-88EF-1DEDCEBDDE15}" dt="2023-06-16T12:39:41.723" v="1543" actId="20577"/>
          <ac:spMkLst>
            <pc:docMk/>
            <pc:sldMk cId="4083557265" sldId="475"/>
            <ac:spMk id="6" creationId="{D408A0F0-A98C-63C6-B691-9FCB4EFA2419}"/>
          </ac:spMkLst>
        </pc:spChg>
      </pc:sldChg>
      <pc:sldChg chg="addSp delSp modSp new del mod">
        <pc:chgData name="Trương Đoàn Vũ" userId="3212e5cf-cdcd-4085-91ca-8ed8030d9165" providerId="ADAL" clId="{D964AE20-F91A-F84D-88EF-1DEDCEBDDE15}" dt="2023-06-16T12:43:21.366" v="1594" actId="2696"/>
        <pc:sldMkLst>
          <pc:docMk/>
          <pc:sldMk cId="2242997519" sldId="476"/>
        </pc:sldMkLst>
        <pc:spChg chg="del">
          <ac:chgData name="Trương Đoàn Vũ" userId="3212e5cf-cdcd-4085-91ca-8ed8030d9165" providerId="ADAL" clId="{D964AE20-F91A-F84D-88EF-1DEDCEBDDE15}" dt="2023-06-16T12:42:22.909" v="1583" actId="478"/>
          <ac:spMkLst>
            <pc:docMk/>
            <pc:sldMk cId="2242997519" sldId="476"/>
            <ac:spMk id="2" creationId="{CC203654-2042-BDE2-BC02-99B418144913}"/>
          </ac:spMkLst>
        </pc:spChg>
        <pc:spChg chg="del">
          <ac:chgData name="Trương Đoàn Vũ" userId="3212e5cf-cdcd-4085-91ca-8ed8030d9165" providerId="ADAL" clId="{D964AE20-F91A-F84D-88EF-1DEDCEBDDE15}" dt="2023-06-16T12:42:22.909" v="1583" actId="478"/>
          <ac:spMkLst>
            <pc:docMk/>
            <pc:sldMk cId="2242997519" sldId="476"/>
            <ac:spMk id="3" creationId="{CC4E0386-2D7A-6BD0-5CCF-00B33DCDDDE2}"/>
          </ac:spMkLst>
        </pc:spChg>
        <pc:spChg chg="del">
          <ac:chgData name="Trương Đoàn Vũ" userId="3212e5cf-cdcd-4085-91ca-8ed8030d9165" providerId="ADAL" clId="{D964AE20-F91A-F84D-88EF-1DEDCEBDDE15}" dt="2023-06-16T12:42:22.909" v="1583" actId="478"/>
          <ac:spMkLst>
            <pc:docMk/>
            <pc:sldMk cId="2242997519" sldId="476"/>
            <ac:spMk id="4" creationId="{AA3A9BAC-7731-0BAE-47DE-8D78384216E1}"/>
          </ac:spMkLst>
        </pc:spChg>
        <pc:picChg chg="add del mod">
          <ac:chgData name="Trương Đoàn Vũ" userId="3212e5cf-cdcd-4085-91ca-8ed8030d9165" providerId="ADAL" clId="{D964AE20-F91A-F84D-88EF-1DEDCEBDDE15}" dt="2023-06-16T12:42:38.271" v="1589" actId="478"/>
          <ac:picMkLst>
            <pc:docMk/>
            <pc:sldMk cId="2242997519" sldId="476"/>
            <ac:picMk id="6" creationId="{851817E9-11F5-2901-355B-165AE5A73C86}"/>
          </ac:picMkLst>
        </pc:picChg>
      </pc:sldChg>
      <pc:sldChg chg="addSp delSp modSp new add del mod modTransition">
        <pc:chgData name="Trương Đoàn Vũ" userId="3212e5cf-cdcd-4085-91ca-8ed8030d9165" providerId="ADAL" clId="{D964AE20-F91A-F84D-88EF-1DEDCEBDDE15}" dt="2023-06-19T15:13:10.453" v="6103" actId="2696"/>
        <pc:sldMkLst>
          <pc:docMk/>
          <pc:sldMk cId="3408240453" sldId="476"/>
        </pc:sldMkLst>
        <pc:spChg chg="del">
          <ac:chgData name="Trương Đoàn Vũ" userId="3212e5cf-cdcd-4085-91ca-8ed8030d9165" providerId="ADAL" clId="{D964AE20-F91A-F84D-88EF-1DEDCEBDDE15}" dt="2023-06-16T12:52:39.599" v="1765" actId="478"/>
          <ac:spMkLst>
            <pc:docMk/>
            <pc:sldMk cId="3408240453" sldId="476"/>
            <ac:spMk id="2" creationId="{FDC03F19-6F64-D7C5-2B1B-0BC6788ECBC0}"/>
          </ac:spMkLst>
        </pc:spChg>
        <pc:spChg chg="del">
          <ac:chgData name="Trương Đoàn Vũ" userId="3212e5cf-cdcd-4085-91ca-8ed8030d9165" providerId="ADAL" clId="{D964AE20-F91A-F84D-88EF-1DEDCEBDDE15}" dt="2023-06-16T12:52:39.599" v="1765" actId="478"/>
          <ac:spMkLst>
            <pc:docMk/>
            <pc:sldMk cId="3408240453" sldId="476"/>
            <ac:spMk id="3" creationId="{02BA7441-FFEF-7696-4F28-402432580793}"/>
          </ac:spMkLst>
        </pc:spChg>
        <pc:spChg chg="del">
          <ac:chgData name="Trương Đoàn Vũ" userId="3212e5cf-cdcd-4085-91ca-8ed8030d9165" providerId="ADAL" clId="{D964AE20-F91A-F84D-88EF-1DEDCEBDDE15}" dt="2023-06-16T12:52:39.599" v="1765" actId="478"/>
          <ac:spMkLst>
            <pc:docMk/>
            <pc:sldMk cId="3408240453" sldId="476"/>
            <ac:spMk id="4" creationId="{34F29072-BF06-379E-1A6F-0435B2C6C52B}"/>
          </ac:spMkLst>
        </pc:spChg>
        <pc:spChg chg="add mod">
          <ac:chgData name="Trương Đoàn Vũ" userId="3212e5cf-cdcd-4085-91ca-8ed8030d9165" providerId="ADAL" clId="{D964AE20-F91A-F84D-88EF-1DEDCEBDDE15}" dt="2023-06-16T12:55:26.496" v="1816" actId="14100"/>
          <ac:spMkLst>
            <pc:docMk/>
            <pc:sldMk cId="3408240453" sldId="476"/>
            <ac:spMk id="6" creationId="{828F2E03-58A0-4B52-CDD0-DA1BF9AC17F5}"/>
          </ac:spMkLst>
        </pc:spChg>
        <pc:spChg chg="add mod">
          <ac:chgData name="Trương Đoàn Vũ" userId="3212e5cf-cdcd-4085-91ca-8ed8030d9165" providerId="ADAL" clId="{D964AE20-F91A-F84D-88EF-1DEDCEBDDE15}" dt="2023-06-16T12:54:35.809" v="1795" actId="20577"/>
          <ac:spMkLst>
            <pc:docMk/>
            <pc:sldMk cId="3408240453" sldId="476"/>
            <ac:spMk id="7" creationId="{4B996807-186F-E877-15F1-2710E3B36A3A}"/>
          </ac:spMkLst>
        </pc:spChg>
        <pc:spChg chg="add del mod">
          <ac:chgData name="Trương Đoàn Vũ" userId="3212e5cf-cdcd-4085-91ca-8ed8030d9165" providerId="ADAL" clId="{D964AE20-F91A-F84D-88EF-1DEDCEBDDE15}" dt="2023-06-16T12:56:43.337" v="1855"/>
          <ac:spMkLst>
            <pc:docMk/>
            <pc:sldMk cId="3408240453" sldId="476"/>
            <ac:spMk id="12" creationId="{8DB92E41-706F-DC13-A857-45BCF1D5FA26}"/>
          </ac:spMkLst>
        </pc:spChg>
        <pc:spChg chg="add mod">
          <ac:chgData name="Trương Đoàn Vũ" userId="3212e5cf-cdcd-4085-91ca-8ed8030d9165" providerId="ADAL" clId="{D964AE20-F91A-F84D-88EF-1DEDCEBDDE15}" dt="2023-06-16T12:56:54.954" v="1860" actId="255"/>
          <ac:spMkLst>
            <pc:docMk/>
            <pc:sldMk cId="3408240453" sldId="476"/>
            <ac:spMk id="13" creationId="{92E58D4D-4954-C1C2-57B3-729C68A501B8}"/>
          </ac:spMkLst>
        </pc:spChg>
        <pc:graphicFrameChg chg="add del mod">
          <ac:chgData name="Trương Đoàn Vũ" userId="3212e5cf-cdcd-4085-91ca-8ed8030d9165" providerId="ADAL" clId="{D964AE20-F91A-F84D-88EF-1DEDCEBDDE15}" dt="2023-06-16T12:52:55.468" v="1770"/>
          <ac:graphicFrameMkLst>
            <pc:docMk/>
            <pc:sldMk cId="3408240453" sldId="476"/>
            <ac:graphicFrameMk id="8" creationId="{C6A2F7FF-124C-A242-799C-9FF37BB6CD76}"/>
          </ac:graphicFrameMkLst>
        </pc:graphicFrameChg>
        <pc:graphicFrameChg chg="add del mod modGraphic">
          <ac:chgData name="Trương Đoàn Vũ" userId="3212e5cf-cdcd-4085-91ca-8ed8030d9165" providerId="ADAL" clId="{D964AE20-F91A-F84D-88EF-1DEDCEBDDE15}" dt="2023-06-16T12:54:25.151" v="1791" actId="478"/>
          <ac:graphicFrameMkLst>
            <pc:docMk/>
            <pc:sldMk cId="3408240453" sldId="476"/>
            <ac:graphicFrameMk id="9" creationId="{6794D26D-A8D4-12F2-E6C1-BA367F25DD11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6T12:55:22.925" v="1815" actId="255"/>
          <ac:graphicFrameMkLst>
            <pc:docMk/>
            <pc:sldMk cId="3408240453" sldId="476"/>
            <ac:graphicFrameMk id="10" creationId="{4BC3F129-B40B-548F-3608-CD91CA650EF0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6T12:56:29.588" v="1849" actId="404"/>
          <ac:graphicFrameMkLst>
            <pc:docMk/>
            <pc:sldMk cId="3408240453" sldId="476"/>
            <ac:graphicFrameMk id="11" creationId="{712C7F2B-271C-DEBA-F7FD-745D2C155212}"/>
          </ac:graphicFrameMkLst>
        </pc:graphicFrameChg>
      </pc:sldChg>
      <pc:sldChg chg="addSp delSp modSp new del mod">
        <pc:chgData name="Trương Đoàn Vũ" userId="3212e5cf-cdcd-4085-91ca-8ed8030d9165" providerId="ADAL" clId="{D964AE20-F91A-F84D-88EF-1DEDCEBDDE15}" dt="2023-06-16T12:52:18.439" v="1762" actId="2696"/>
        <pc:sldMkLst>
          <pc:docMk/>
          <pc:sldMk cId="3655742157" sldId="476"/>
        </pc:sldMkLst>
        <pc:spChg chg="del">
          <ac:chgData name="Trương Đoàn Vũ" userId="3212e5cf-cdcd-4085-91ca-8ed8030d9165" providerId="ADAL" clId="{D964AE20-F91A-F84D-88EF-1DEDCEBDDE15}" dt="2023-06-16T12:50:22.692" v="1728" actId="478"/>
          <ac:spMkLst>
            <pc:docMk/>
            <pc:sldMk cId="3655742157" sldId="476"/>
            <ac:spMk id="2" creationId="{FE661CAA-63AF-455C-7C0D-6DA79F79A740}"/>
          </ac:spMkLst>
        </pc:spChg>
        <pc:spChg chg="del">
          <ac:chgData name="Trương Đoàn Vũ" userId="3212e5cf-cdcd-4085-91ca-8ed8030d9165" providerId="ADAL" clId="{D964AE20-F91A-F84D-88EF-1DEDCEBDDE15}" dt="2023-06-16T12:50:22.692" v="1728" actId="478"/>
          <ac:spMkLst>
            <pc:docMk/>
            <pc:sldMk cId="3655742157" sldId="476"/>
            <ac:spMk id="3" creationId="{2D41D6D3-8585-E113-CA12-4E99339EF6DB}"/>
          </ac:spMkLst>
        </pc:spChg>
        <pc:spChg chg="del">
          <ac:chgData name="Trương Đoàn Vũ" userId="3212e5cf-cdcd-4085-91ca-8ed8030d9165" providerId="ADAL" clId="{D964AE20-F91A-F84D-88EF-1DEDCEBDDE15}" dt="2023-06-16T12:50:22.692" v="1728" actId="478"/>
          <ac:spMkLst>
            <pc:docMk/>
            <pc:sldMk cId="3655742157" sldId="476"/>
            <ac:spMk id="4" creationId="{9BDCEC00-DE83-F1DC-A565-0DEF5C864258}"/>
          </ac:spMkLst>
        </pc:spChg>
        <pc:spChg chg="add mod">
          <ac:chgData name="Trương Đoàn Vũ" userId="3212e5cf-cdcd-4085-91ca-8ed8030d9165" providerId="ADAL" clId="{D964AE20-F91A-F84D-88EF-1DEDCEBDDE15}" dt="2023-06-16T12:51:33.377" v="1750" actId="20577"/>
          <ac:spMkLst>
            <pc:docMk/>
            <pc:sldMk cId="3655742157" sldId="476"/>
            <ac:spMk id="8" creationId="{2AE5F934-1170-418C-1B18-777A8F78E499}"/>
          </ac:spMkLst>
        </pc:spChg>
        <pc:graphicFrameChg chg="add del mod">
          <ac:chgData name="Trương Đoàn Vũ" userId="3212e5cf-cdcd-4085-91ca-8ed8030d9165" providerId="ADAL" clId="{D964AE20-F91A-F84D-88EF-1DEDCEBDDE15}" dt="2023-06-16T12:50:54.703" v="1731"/>
          <ac:graphicFrameMkLst>
            <pc:docMk/>
            <pc:sldMk cId="3655742157" sldId="476"/>
            <ac:graphicFrameMk id="5" creationId="{AEF55F2A-3C67-9738-2E7F-A7E69C55F4BB}"/>
          </ac:graphicFrameMkLst>
        </pc:graphicFrameChg>
        <pc:graphicFrameChg chg="add del mod">
          <ac:chgData name="Trương Đoàn Vũ" userId="3212e5cf-cdcd-4085-91ca-8ed8030d9165" providerId="ADAL" clId="{D964AE20-F91A-F84D-88EF-1DEDCEBDDE15}" dt="2023-06-16T12:51:02.329" v="1733"/>
          <ac:graphicFrameMkLst>
            <pc:docMk/>
            <pc:sldMk cId="3655742157" sldId="476"/>
            <ac:graphicFrameMk id="6" creationId="{0CA40D1D-364D-A1F4-AAE4-469144139AC3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6T12:52:13.523" v="1761" actId="14734"/>
          <ac:graphicFrameMkLst>
            <pc:docMk/>
            <pc:sldMk cId="3655742157" sldId="476"/>
            <ac:graphicFrameMk id="9" creationId="{DBFB6EEA-719E-5F2D-3A45-D8A2D6582DF0}"/>
          </ac:graphicFrameMkLst>
        </pc:graphicFrameChg>
      </pc:sldChg>
      <pc:sldChg chg="new del">
        <pc:chgData name="Trương Đoàn Vũ" userId="3212e5cf-cdcd-4085-91ca-8ed8030d9165" providerId="ADAL" clId="{D964AE20-F91A-F84D-88EF-1DEDCEBDDE15}" dt="2023-06-16T12:56:57.791" v="1861" actId="2696"/>
        <pc:sldMkLst>
          <pc:docMk/>
          <pc:sldMk cId="733571021" sldId="477"/>
        </pc:sldMkLst>
      </pc:sldChg>
      <pc:sldChg chg="addSp delSp modSp new add del mod modTransition modAnim">
        <pc:chgData name="Trương Đoàn Vũ" userId="3212e5cf-cdcd-4085-91ca-8ed8030d9165" providerId="ADAL" clId="{D964AE20-F91A-F84D-88EF-1DEDCEBDDE15}" dt="2023-06-19T15:15:35.209" v="6134"/>
        <pc:sldMkLst>
          <pc:docMk/>
          <pc:sldMk cId="1179121458" sldId="477"/>
        </pc:sldMkLst>
        <pc:spChg chg="del">
          <ac:chgData name="Trương Đoàn Vũ" userId="3212e5cf-cdcd-4085-91ca-8ed8030d9165" providerId="ADAL" clId="{D964AE20-F91A-F84D-88EF-1DEDCEBDDE15}" dt="2023-06-18T07:31:41.230" v="1934" actId="478"/>
          <ac:spMkLst>
            <pc:docMk/>
            <pc:sldMk cId="1179121458" sldId="477"/>
            <ac:spMk id="2" creationId="{B99118F8-ECCF-5466-FBE3-A31A1AB4A9F3}"/>
          </ac:spMkLst>
        </pc:spChg>
        <pc:spChg chg="del">
          <ac:chgData name="Trương Đoàn Vũ" userId="3212e5cf-cdcd-4085-91ca-8ed8030d9165" providerId="ADAL" clId="{D964AE20-F91A-F84D-88EF-1DEDCEBDDE15}" dt="2023-06-18T07:31:41.230" v="1934" actId="478"/>
          <ac:spMkLst>
            <pc:docMk/>
            <pc:sldMk cId="1179121458" sldId="477"/>
            <ac:spMk id="3" creationId="{CD86FB9F-4493-CB9E-B2B0-FE15588D48B1}"/>
          </ac:spMkLst>
        </pc:spChg>
        <pc:spChg chg="del">
          <ac:chgData name="Trương Đoàn Vũ" userId="3212e5cf-cdcd-4085-91ca-8ed8030d9165" providerId="ADAL" clId="{D964AE20-F91A-F84D-88EF-1DEDCEBDDE15}" dt="2023-06-18T07:31:41.230" v="1934" actId="478"/>
          <ac:spMkLst>
            <pc:docMk/>
            <pc:sldMk cId="1179121458" sldId="477"/>
            <ac:spMk id="4" creationId="{9EA24E0D-34A1-4A30-D0C2-99F688005903}"/>
          </ac:spMkLst>
        </pc:spChg>
        <pc:spChg chg="add mod">
          <ac:chgData name="Trương Đoàn Vũ" userId="3212e5cf-cdcd-4085-91ca-8ed8030d9165" providerId="ADAL" clId="{D964AE20-F91A-F84D-88EF-1DEDCEBDDE15}" dt="2023-06-18T07:44:43.716" v="2195" actId="404"/>
          <ac:spMkLst>
            <pc:docMk/>
            <pc:sldMk cId="1179121458" sldId="477"/>
            <ac:spMk id="5" creationId="{F5764C35-87A7-DF49-672F-75848339CEAA}"/>
          </ac:spMkLst>
        </pc:spChg>
        <pc:spChg chg="add del mod">
          <ac:chgData name="Trương Đoàn Vũ" userId="3212e5cf-cdcd-4085-91ca-8ed8030d9165" providerId="ADAL" clId="{D964AE20-F91A-F84D-88EF-1DEDCEBDDE15}" dt="2023-06-18T07:33:16.932" v="2070"/>
          <ac:spMkLst>
            <pc:docMk/>
            <pc:sldMk cId="1179121458" sldId="477"/>
            <ac:spMk id="6" creationId="{5604FEE4-5870-AEE0-D631-ACB098BC9919}"/>
          </ac:spMkLst>
        </pc:spChg>
        <pc:spChg chg="add mod">
          <ac:chgData name="Trương Đoàn Vũ" userId="3212e5cf-cdcd-4085-91ca-8ed8030d9165" providerId="ADAL" clId="{D964AE20-F91A-F84D-88EF-1DEDCEBDDE15}" dt="2023-06-18T07:44:57.170" v="2230" actId="20577"/>
          <ac:spMkLst>
            <pc:docMk/>
            <pc:sldMk cId="1179121458" sldId="477"/>
            <ac:spMk id="7" creationId="{5188C237-23EC-8E48-8AE0-D8A5DE3F9F6D}"/>
          </ac:spMkLst>
        </pc:spChg>
      </pc:sldChg>
      <pc:sldChg chg="addSp delSp modSp new add del mod modTransition">
        <pc:chgData name="Trương Đoàn Vũ" userId="3212e5cf-cdcd-4085-91ca-8ed8030d9165" providerId="ADAL" clId="{D964AE20-F91A-F84D-88EF-1DEDCEBDDE15}" dt="2023-06-19T04:39:32.840" v="4094"/>
        <pc:sldMkLst>
          <pc:docMk/>
          <pc:sldMk cId="2676938446" sldId="478"/>
        </pc:sldMkLst>
        <pc:spChg chg="del">
          <ac:chgData name="Trương Đoàn Vũ" userId="3212e5cf-cdcd-4085-91ca-8ed8030d9165" providerId="ADAL" clId="{D964AE20-F91A-F84D-88EF-1DEDCEBDDE15}" dt="2023-06-18T07:36:56.690" v="2091" actId="478"/>
          <ac:spMkLst>
            <pc:docMk/>
            <pc:sldMk cId="2676938446" sldId="478"/>
            <ac:spMk id="2" creationId="{05665B6B-629D-34B6-D6AE-338AA75611F5}"/>
          </ac:spMkLst>
        </pc:spChg>
        <pc:spChg chg="del">
          <ac:chgData name="Trương Đoàn Vũ" userId="3212e5cf-cdcd-4085-91ca-8ed8030d9165" providerId="ADAL" clId="{D964AE20-F91A-F84D-88EF-1DEDCEBDDE15}" dt="2023-06-18T07:36:56.690" v="2091" actId="478"/>
          <ac:spMkLst>
            <pc:docMk/>
            <pc:sldMk cId="2676938446" sldId="478"/>
            <ac:spMk id="3" creationId="{DAF9EE1E-5456-50CD-684C-7DBFF7FEA33E}"/>
          </ac:spMkLst>
        </pc:spChg>
        <pc:spChg chg="del">
          <ac:chgData name="Trương Đoàn Vũ" userId="3212e5cf-cdcd-4085-91ca-8ed8030d9165" providerId="ADAL" clId="{D964AE20-F91A-F84D-88EF-1DEDCEBDDE15}" dt="2023-06-18T07:36:56.690" v="2091" actId="478"/>
          <ac:spMkLst>
            <pc:docMk/>
            <pc:sldMk cId="2676938446" sldId="478"/>
            <ac:spMk id="4" creationId="{36F56890-954C-7FE5-0BC8-2D01E1099AA5}"/>
          </ac:spMkLst>
        </pc:spChg>
        <pc:spChg chg="add mod">
          <ac:chgData name="Trương Đoàn Vũ" userId="3212e5cf-cdcd-4085-91ca-8ed8030d9165" providerId="ADAL" clId="{D964AE20-F91A-F84D-88EF-1DEDCEBDDE15}" dt="2023-06-18T07:37:29.201" v="2126" actId="207"/>
          <ac:spMkLst>
            <pc:docMk/>
            <pc:sldMk cId="2676938446" sldId="478"/>
            <ac:spMk id="7" creationId="{EB5A02D8-6BBA-8FF1-011D-63F7F75DF00E}"/>
          </ac:spMkLst>
        </pc:spChg>
        <pc:picChg chg="add mod">
          <ac:chgData name="Trương Đoàn Vũ" userId="3212e5cf-cdcd-4085-91ca-8ed8030d9165" providerId="ADAL" clId="{D964AE20-F91A-F84D-88EF-1DEDCEBDDE15}" dt="2023-06-18T07:37:33.205" v="2127" actId="1076"/>
          <ac:picMkLst>
            <pc:docMk/>
            <pc:sldMk cId="2676938446" sldId="478"/>
            <ac:picMk id="6" creationId="{DDDBEF04-998B-5B76-06F0-936B7D275E42}"/>
          </ac:picMkLst>
        </pc:picChg>
      </pc:sldChg>
      <pc:sldChg chg="addSp delSp modSp new add del mod modAnim">
        <pc:chgData name="Trương Đoàn Vũ" userId="3212e5cf-cdcd-4085-91ca-8ed8030d9165" providerId="ADAL" clId="{D964AE20-F91A-F84D-88EF-1DEDCEBDDE15}" dt="2023-06-19T15:14:19.543" v="6117"/>
        <pc:sldMkLst>
          <pc:docMk/>
          <pc:sldMk cId="3207755612" sldId="479"/>
        </pc:sldMkLst>
        <pc:spChg chg="del">
          <ac:chgData name="Trương Đoàn Vũ" userId="3212e5cf-cdcd-4085-91ca-8ed8030d9165" providerId="ADAL" clId="{D964AE20-F91A-F84D-88EF-1DEDCEBDDE15}" dt="2023-06-18T07:45:02.167" v="2232" actId="478"/>
          <ac:spMkLst>
            <pc:docMk/>
            <pc:sldMk cId="3207755612" sldId="479"/>
            <ac:spMk id="2" creationId="{C938EF13-3291-43CC-D860-569E6D8F1BFE}"/>
          </ac:spMkLst>
        </pc:spChg>
        <pc:spChg chg="del">
          <ac:chgData name="Trương Đoàn Vũ" userId="3212e5cf-cdcd-4085-91ca-8ed8030d9165" providerId="ADAL" clId="{D964AE20-F91A-F84D-88EF-1DEDCEBDDE15}" dt="2023-06-18T07:45:02.167" v="2232" actId="478"/>
          <ac:spMkLst>
            <pc:docMk/>
            <pc:sldMk cId="3207755612" sldId="479"/>
            <ac:spMk id="3" creationId="{3EBDD52E-9774-C534-C89B-DAF335348577}"/>
          </ac:spMkLst>
        </pc:spChg>
        <pc:spChg chg="del">
          <ac:chgData name="Trương Đoàn Vũ" userId="3212e5cf-cdcd-4085-91ca-8ed8030d9165" providerId="ADAL" clId="{D964AE20-F91A-F84D-88EF-1DEDCEBDDE15}" dt="2023-06-18T07:45:02.167" v="2232" actId="478"/>
          <ac:spMkLst>
            <pc:docMk/>
            <pc:sldMk cId="3207755612" sldId="479"/>
            <ac:spMk id="4" creationId="{ADE1EFEB-A912-5ED5-3C14-56E6A998C7C4}"/>
          </ac:spMkLst>
        </pc:spChg>
        <pc:spChg chg="add mod">
          <ac:chgData name="Trương Đoàn Vũ" userId="3212e5cf-cdcd-4085-91ca-8ed8030d9165" providerId="ADAL" clId="{D964AE20-F91A-F84D-88EF-1DEDCEBDDE15}" dt="2023-06-19T15:13:42.460" v="6108" actId="20577"/>
          <ac:spMkLst>
            <pc:docMk/>
            <pc:sldMk cId="3207755612" sldId="479"/>
            <ac:spMk id="5" creationId="{8E0A7B77-CA0A-846D-ECF4-A3E8BA127364}"/>
          </ac:spMkLst>
        </pc:spChg>
        <pc:spChg chg="add mod">
          <ac:chgData name="Trương Đoàn Vũ" userId="3212e5cf-cdcd-4085-91ca-8ed8030d9165" providerId="ADAL" clId="{D964AE20-F91A-F84D-88EF-1DEDCEBDDE15}" dt="2023-06-18T08:16:22.128" v="3103" actId="20577"/>
          <ac:spMkLst>
            <pc:docMk/>
            <pc:sldMk cId="3207755612" sldId="479"/>
            <ac:spMk id="6" creationId="{56E84D4A-E861-6A34-1FCE-8486FC775DCF}"/>
          </ac:spMkLst>
        </pc:spChg>
        <pc:spChg chg="add mod">
          <ac:chgData name="Trương Đoàn Vũ" userId="3212e5cf-cdcd-4085-91ca-8ed8030d9165" providerId="ADAL" clId="{D964AE20-F91A-F84D-88EF-1DEDCEBDDE15}" dt="2023-06-18T07:51:46.857" v="2468" actId="255"/>
          <ac:spMkLst>
            <pc:docMk/>
            <pc:sldMk cId="3207755612" sldId="479"/>
            <ac:spMk id="7" creationId="{AFC345E1-49C7-C9F3-5648-EF5E2A76B3C6}"/>
          </ac:spMkLst>
        </pc:spChg>
        <pc:spChg chg="add mod">
          <ac:chgData name="Trương Đoàn Vũ" userId="3212e5cf-cdcd-4085-91ca-8ed8030d9165" providerId="ADAL" clId="{D964AE20-F91A-F84D-88EF-1DEDCEBDDE15}" dt="2023-06-18T07:52:58.837" v="2488" actId="1076"/>
          <ac:spMkLst>
            <pc:docMk/>
            <pc:sldMk cId="3207755612" sldId="479"/>
            <ac:spMk id="8" creationId="{74A4A77A-B0FD-BC65-069C-425E2DC497FF}"/>
          </ac:spMkLst>
        </pc:spChg>
        <pc:spChg chg="add mod">
          <ac:chgData name="Trương Đoàn Vũ" userId="3212e5cf-cdcd-4085-91ca-8ed8030d9165" providerId="ADAL" clId="{D964AE20-F91A-F84D-88EF-1DEDCEBDDE15}" dt="2023-06-18T07:53:07.438" v="2490" actId="1076"/>
          <ac:spMkLst>
            <pc:docMk/>
            <pc:sldMk cId="3207755612" sldId="479"/>
            <ac:spMk id="9" creationId="{1061C517-CE6F-AAD3-5360-D319E2AB9835}"/>
          </ac:spMkLst>
        </pc:spChg>
        <pc:spChg chg="add mod">
          <ac:chgData name="Trương Đoàn Vũ" userId="3212e5cf-cdcd-4085-91ca-8ed8030d9165" providerId="ADAL" clId="{D964AE20-F91A-F84D-88EF-1DEDCEBDDE15}" dt="2023-06-18T07:51:46.857" v="2468" actId="255"/>
          <ac:spMkLst>
            <pc:docMk/>
            <pc:sldMk cId="3207755612" sldId="479"/>
            <ac:spMk id="10" creationId="{028D4615-96A3-814C-034C-10165D7D7159}"/>
          </ac:spMkLst>
        </pc:spChg>
        <pc:spChg chg="add del mod">
          <ac:chgData name="Trương Đoàn Vũ" userId="3212e5cf-cdcd-4085-91ca-8ed8030d9165" providerId="ADAL" clId="{D964AE20-F91A-F84D-88EF-1DEDCEBDDE15}" dt="2023-06-18T07:51:48.588" v="2470"/>
          <ac:spMkLst>
            <pc:docMk/>
            <pc:sldMk cId="3207755612" sldId="479"/>
            <ac:spMk id="11" creationId="{C5AB9550-4714-D5C7-A777-6E87CFA951FA}"/>
          </ac:spMkLst>
        </pc:spChg>
        <pc:cxnChg chg="add mod">
          <ac:chgData name="Trương Đoàn Vũ" userId="3212e5cf-cdcd-4085-91ca-8ed8030d9165" providerId="ADAL" clId="{D964AE20-F91A-F84D-88EF-1DEDCEBDDE15}" dt="2023-06-18T07:52:37.138" v="2482" actId="14100"/>
          <ac:cxnSpMkLst>
            <pc:docMk/>
            <pc:sldMk cId="3207755612" sldId="479"/>
            <ac:cxnSpMk id="13" creationId="{DB7EBC74-9357-DD3F-F184-94156A48B6E0}"/>
          </ac:cxnSpMkLst>
        </pc:cxnChg>
        <pc:cxnChg chg="add mod">
          <ac:chgData name="Trương Đoàn Vũ" userId="3212e5cf-cdcd-4085-91ca-8ed8030d9165" providerId="ADAL" clId="{D964AE20-F91A-F84D-88EF-1DEDCEBDDE15}" dt="2023-06-18T07:53:05.489" v="2489" actId="1076"/>
          <ac:cxnSpMkLst>
            <pc:docMk/>
            <pc:sldMk cId="3207755612" sldId="479"/>
            <ac:cxnSpMk id="15" creationId="{BA1F25DF-1CA1-6F65-C7D4-2BF342C6CB59}"/>
          </ac:cxnSpMkLst>
        </pc:cxnChg>
        <pc:cxnChg chg="add mod">
          <ac:chgData name="Trương Đoàn Vũ" userId="3212e5cf-cdcd-4085-91ca-8ed8030d9165" providerId="ADAL" clId="{D964AE20-F91A-F84D-88EF-1DEDCEBDDE15}" dt="2023-06-18T07:52:05.053" v="2476" actId="14100"/>
          <ac:cxnSpMkLst>
            <pc:docMk/>
            <pc:sldMk cId="3207755612" sldId="479"/>
            <ac:cxnSpMk id="16" creationId="{B4F191EF-7C7C-F5BF-CEF6-F6EFBB3EED3E}"/>
          </ac:cxnSpMkLst>
        </pc:cxnChg>
      </pc:sldChg>
      <pc:sldChg chg="addSp delSp modSp new add del mod modAnim">
        <pc:chgData name="Trương Đoàn Vũ" userId="3212e5cf-cdcd-4085-91ca-8ed8030d9165" providerId="ADAL" clId="{D964AE20-F91A-F84D-88EF-1DEDCEBDDE15}" dt="2023-06-19T15:14:57.423" v="6132"/>
        <pc:sldMkLst>
          <pc:docMk/>
          <pc:sldMk cId="26853901" sldId="480"/>
        </pc:sldMkLst>
        <pc:spChg chg="del">
          <ac:chgData name="Trương Đoàn Vũ" userId="3212e5cf-cdcd-4085-91ca-8ed8030d9165" providerId="ADAL" clId="{D964AE20-F91A-F84D-88EF-1DEDCEBDDE15}" dt="2023-06-18T07:53:20.637" v="2492" actId="478"/>
          <ac:spMkLst>
            <pc:docMk/>
            <pc:sldMk cId="26853901" sldId="480"/>
            <ac:spMk id="2" creationId="{3F6ED335-5367-5EFF-C4FB-625A77DA5A1D}"/>
          </ac:spMkLst>
        </pc:spChg>
        <pc:spChg chg="del">
          <ac:chgData name="Trương Đoàn Vũ" userId="3212e5cf-cdcd-4085-91ca-8ed8030d9165" providerId="ADAL" clId="{D964AE20-F91A-F84D-88EF-1DEDCEBDDE15}" dt="2023-06-18T07:53:20.637" v="2492" actId="478"/>
          <ac:spMkLst>
            <pc:docMk/>
            <pc:sldMk cId="26853901" sldId="480"/>
            <ac:spMk id="3" creationId="{4D477EFC-E3DE-E191-E15C-81E782A036C6}"/>
          </ac:spMkLst>
        </pc:spChg>
        <pc:spChg chg="del">
          <ac:chgData name="Trương Đoàn Vũ" userId="3212e5cf-cdcd-4085-91ca-8ed8030d9165" providerId="ADAL" clId="{D964AE20-F91A-F84D-88EF-1DEDCEBDDE15}" dt="2023-06-18T07:53:20.637" v="2492" actId="478"/>
          <ac:spMkLst>
            <pc:docMk/>
            <pc:sldMk cId="26853901" sldId="480"/>
            <ac:spMk id="4" creationId="{7354FCC9-DE03-FADB-E7D7-20EE86068799}"/>
          </ac:spMkLst>
        </pc:spChg>
        <pc:spChg chg="add del mod">
          <ac:chgData name="Trương Đoàn Vũ" userId="3212e5cf-cdcd-4085-91ca-8ed8030d9165" providerId="ADAL" clId="{D964AE20-F91A-F84D-88EF-1DEDCEBDDE15}" dt="2023-06-18T07:57:56.361" v="2786" actId="478"/>
          <ac:spMkLst>
            <pc:docMk/>
            <pc:sldMk cId="26853901" sldId="480"/>
            <ac:spMk id="5" creationId="{30028A01-3A51-73F7-D1D9-F3F1113B3CC5}"/>
          </ac:spMkLst>
        </pc:spChg>
        <pc:spChg chg="add del mod">
          <ac:chgData name="Trương Đoàn Vũ" userId="3212e5cf-cdcd-4085-91ca-8ed8030d9165" providerId="ADAL" clId="{D964AE20-F91A-F84D-88EF-1DEDCEBDDE15}" dt="2023-06-18T07:57:56.361" v="2786" actId="478"/>
          <ac:spMkLst>
            <pc:docMk/>
            <pc:sldMk cId="26853901" sldId="480"/>
            <ac:spMk id="6" creationId="{CED515EC-72FE-FD4C-0A1B-54DB8E860112}"/>
          </ac:spMkLst>
        </pc:spChg>
        <pc:spChg chg="add del mod">
          <ac:chgData name="Trương Đoàn Vũ" userId="3212e5cf-cdcd-4085-91ca-8ed8030d9165" providerId="ADAL" clId="{D964AE20-F91A-F84D-88EF-1DEDCEBDDE15}" dt="2023-06-18T08:03:42.621" v="2838" actId="403"/>
          <ac:spMkLst>
            <pc:docMk/>
            <pc:sldMk cId="26853901" sldId="480"/>
            <ac:spMk id="7" creationId="{3B2B61C5-82E5-BE38-E474-528E384BB2B5}"/>
          </ac:spMkLst>
        </pc:spChg>
        <pc:spChg chg="add del mod">
          <ac:chgData name="Trương Đoàn Vũ" userId="3212e5cf-cdcd-4085-91ca-8ed8030d9165" providerId="ADAL" clId="{D964AE20-F91A-F84D-88EF-1DEDCEBDDE15}" dt="2023-06-18T07:56:15.718" v="2736"/>
          <ac:spMkLst>
            <pc:docMk/>
            <pc:sldMk cId="26853901" sldId="480"/>
            <ac:spMk id="8" creationId="{DB527BA6-EFC9-1818-604B-B2E9CDAFB149}"/>
          </ac:spMkLst>
        </pc:spChg>
        <pc:spChg chg="add del mod">
          <ac:chgData name="Trương Đoàn Vũ" userId="3212e5cf-cdcd-4085-91ca-8ed8030d9165" providerId="ADAL" clId="{D964AE20-F91A-F84D-88EF-1DEDCEBDDE15}" dt="2023-06-18T07:57:56.361" v="2786" actId="478"/>
          <ac:spMkLst>
            <pc:docMk/>
            <pc:sldMk cId="26853901" sldId="480"/>
            <ac:spMk id="9" creationId="{BBB875D7-F7F4-6C71-95F1-F345D5658E4F}"/>
          </ac:spMkLst>
        </pc:spChg>
        <pc:spChg chg="add del mod">
          <ac:chgData name="Trương Đoàn Vũ" userId="3212e5cf-cdcd-4085-91ca-8ed8030d9165" providerId="ADAL" clId="{D964AE20-F91A-F84D-88EF-1DEDCEBDDE15}" dt="2023-06-18T08:08:56.245" v="2997" actId="20577"/>
          <ac:spMkLst>
            <pc:docMk/>
            <pc:sldMk cId="26853901" sldId="480"/>
            <ac:spMk id="10" creationId="{9DCBB809-2D6B-CD70-857B-9162F7139C43}"/>
          </ac:spMkLst>
        </pc:spChg>
        <pc:spChg chg="add del mod">
          <ac:chgData name="Trương Đoàn Vũ" userId="3212e5cf-cdcd-4085-91ca-8ed8030d9165" providerId="ADAL" clId="{D964AE20-F91A-F84D-88EF-1DEDCEBDDE15}" dt="2023-06-18T08:08:53.431" v="2995" actId="20577"/>
          <ac:spMkLst>
            <pc:docMk/>
            <pc:sldMk cId="26853901" sldId="480"/>
            <ac:spMk id="11" creationId="{E34797BA-2A87-991C-34C7-B5F058BB3B14}"/>
          </ac:spMkLst>
        </pc:spChg>
        <pc:spChg chg="add del mod">
          <ac:chgData name="Trương Đoàn Vũ" userId="3212e5cf-cdcd-4085-91ca-8ed8030d9165" providerId="ADAL" clId="{D964AE20-F91A-F84D-88EF-1DEDCEBDDE15}" dt="2023-06-18T07:57:56.361" v="2786" actId="478"/>
          <ac:spMkLst>
            <pc:docMk/>
            <pc:sldMk cId="26853901" sldId="480"/>
            <ac:spMk id="12" creationId="{22C4D600-BD9E-0E18-8BC9-E6458BFF592B}"/>
          </ac:spMkLst>
        </pc:spChg>
        <pc:spChg chg="add del mod">
          <ac:chgData name="Trương Đoàn Vũ" userId="3212e5cf-cdcd-4085-91ca-8ed8030d9165" providerId="ADAL" clId="{D964AE20-F91A-F84D-88EF-1DEDCEBDDE15}" dt="2023-06-18T07:58:34.433" v="2795"/>
          <ac:spMkLst>
            <pc:docMk/>
            <pc:sldMk cId="26853901" sldId="480"/>
            <ac:spMk id="16" creationId="{E0CF9249-8450-4A0A-47DF-B2C1D1C1F186}"/>
          </ac:spMkLst>
        </pc:spChg>
        <pc:spChg chg="add del mod">
          <ac:chgData name="Trương Đoàn Vũ" userId="3212e5cf-cdcd-4085-91ca-8ed8030d9165" providerId="ADAL" clId="{D964AE20-F91A-F84D-88EF-1DEDCEBDDE15}" dt="2023-06-18T07:59:04.754" v="2799" actId="1076"/>
          <ac:spMkLst>
            <pc:docMk/>
            <pc:sldMk cId="26853901" sldId="480"/>
            <ac:spMk id="17" creationId="{BDEF4E7E-E517-DA18-3F61-4DE3C8BD9963}"/>
          </ac:spMkLst>
        </pc:spChg>
        <pc:spChg chg="add del mod">
          <ac:chgData name="Trương Đoàn Vũ" userId="3212e5cf-cdcd-4085-91ca-8ed8030d9165" providerId="ADAL" clId="{D964AE20-F91A-F84D-88EF-1DEDCEBDDE15}" dt="2023-06-18T07:57:00.054" v="2764"/>
          <ac:spMkLst>
            <pc:docMk/>
            <pc:sldMk cId="26853901" sldId="480"/>
            <ac:spMk id="18" creationId="{A5AE0E09-8FF3-B499-BBC1-F83AE9ACCD22}"/>
          </ac:spMkLst>
        </pc:spChg>
        <pc:spChg chg="add del mod">
          <ac:chgData name="Trương Đoàn Vũ" userId="3212e5cf-cdcd-4085-91ca-8ed8030d9165" providerId="ADAL" clId="{D964AE20-F91A-F84D-88EF-1DEDCEBDDE15}" dt="2023-06-18T07:56:55.169" v="2761"/>
          <ac:spMkLst>
            <pc:docMk/>
            <pc:sldMk cId="26853901" sldId="480"/>
            <ac:spMk id="19" creationId="{FC5363CD-99D9-D2F1-2F19-E1FE4649816D}"/>
          </ac:spMkLst>
        </pc:spChg>
        <pc:cxnChg chg="add del mod">
          <ac:chgData name="Trương Đoàn Vũ" userId="3212e5cf-cdcd-4085-91ca-8ed8030d9165" providerId="ADAL" clId="{D964AE20-F91A-F84D-88EF-1DEDCEBDDE15}" dt="2023-06-18T07:57:37.124" v="2779" actId="478"/>
          <ac:cxnSpMkLst>
            <pc:docMk/>
            <pc:sldMk cId="26853901" sldId="480"/>
            <ac:cxnSpMk id="13" creationId="{E911EFD1-137B-36E7-8F8E-6CD7CB03921E}"/>
          </ac:cxnSpMkLst>
        </pc:cxnChg>
        <pc:cxnChg chg="add del mod">
          <ac:chgData name="Trương Đoàn Vũ" userId="3212e5cf-cdcd-4085-91ca-8ed8030d9165" providerId="ADAL" clId="{D964AE20-F91A-F84D-88EF-1DEDCEBDDE15}" dt="2023-06-18T07:57:48.815" v="2782" actId="478"/>
          <ac:cxnSpMkLst>
            <pc:docMk/>
            <pc:sldMk cId="26853901" sldId="480"/>
            <ac:cxnSpMk id="14" creationId="{61EEFD89-A596-AC78-D619-D85546950EB8}"/>
          </ac:cxnSpMkLst>
        </pc:cxnChg>
        <pc:cxnChg chg="add del mod">
          <ac:chgData name="Trương Đoàn Vũ" userId="3212e5cf-cdcd-4085-91ca-8ed8030d9165" providerId="ADAL" clId="{D964AE20-F91A-F84D-88EF-1DEDCEBDDE15}" dt="2023-06-18T07:57:21.308" v="2774" actId="478"/>
          <ac:cxnSpMkLst>
            <pc:docMk/>
            <pc:sldMk cId="26853901" sldId="480"/>
            <ac:cxnSpMk id="15" creationId="{CD799147-BBE4-E595-F2CC-A403D534C01F}"/>
          </ac:cxnSpMkLst>
        </pc:cxnChg>
        <pc:cxnChg chg="add del mod">
          <ac:chgData name="Trương Đoàn Vũ" userId="3212e5cf-cdcd-4085-91ca-8ed8030d9165" providerId="ADAL" clId="{D964AE20-F91A-F84D-88EF-1DEDCEBDDE15}" dt="2023-06-18T07:57:56.361" v="2786" actId="478"/>
          <ac:cxnSpMkLst>
            <pc:docMk/>
            <pc:sldMk cId="26853901" sldId="480"/>
            <ac:cxnSpMk id="21" creationId="{0C653790-5923-8FFA-E77F-FB70AC5E17B8}"/>
          </ac:cxnSpMkLst>
        </pc:cxnChg>
        <pc:cxnChg chg="add del mod">
          <ac:chgData name="Trương Đoàn Vũ" userId="3212e5cf-cdcd-4085-91ca-8ed8030d9165" providerId="ADAL" clId="{D964AE20-F91A-F84D-88EF-1DEDCEBDDE15}" dt="2023-06-18T08:01:46.932" v="2819" actId="1076"/>
          <ac:cxnSpMkLst>
            <pc:docMk/>
            <pc:sldMk cId="26853901" sldId="480"/>
            <ac:cxnSpMk id="24" creationId="{A573FE0E-D6BF-D58B-785D-A22D1846DC0C}"/>
          </ac:cxnSpMkLst>
        </pc:cxnChg>
        <pc:cxnChg chg="add mod">
          <ac:chgData name="Trương Đoàn Vũ" userId="3212e5cf-cdcd-4085-91ca-8ed8030d9165" providerId="ADAL" clId="{D964AE20-F91A-F84D-88EF-1DEDCEBDDE15}" dt="2023-06-18T08:01:46.932" v="2819" actId="1076"/>
          <ac:cxnSpMkLst>
            <pc:docMk/>
            <pc:sldMk cId="26853901" sldId="480"/>
            <ac:cxnSpMk id="27" creationId="{08E2249D-9982-595C-4AED-7796EE3609B8}"/>
          </ac:cxnSpMkLst>
        </pc:cxnChg>
      </pc:sldChg>
      <pc:sldChg chg="addSp delSp modSp add del mod modAnim">
        <pc:chgData name="Trương Đoàn Vũ" userId="3212e5cf-cdcd-4085-91ca-8ed8030d9165" providerId="ADAL" clId="{D964AE20-F91A-F84D-88EF-1DEDCEBDDE15}" dt="2023-06-19T17:33:30.390" v="7270"/>
        <pc:sldMkLst>
          <pc:docMk/>
          <pc:sldMk cId="3398004082" sldId="481"/>
        </pc:sldMkLst>
        <pc:spChg chg="add mod">
          <ac:chgData name="Trương Đoàn Vũ" userId="3212e5cf-cdcd-4085-91ca-8ed8030d9165" providerId="ADAL" clId="{D964AE20-F91A-F84D-88EF-1DEDCEBDDE15}" dt="2023-06-18T08:04:12.290" v="2854" actId="14100"/>
          <ac:spMkLst>
            <pc:docMk/>
            <pc:sldMk cId="3398004082" sldId="481"/>
            <ac:spMk id="2" creationId="{5124A183-E497-884A-9851-8A9922FF5510}"/>
          </ac:spMkLst>
        </pc:spChg>
        <pc:spChg chg="add mod">
          <ac:chgData name="Trương Đoàn Vũ" userId="3212e5cf-cdcd-4085-91ca-8ed8030d9165" providerId="ADAL" clId="{D964AE20-F91A-F84D-88EF-1DEDCEBDDE15}" dt="2023-06-18T08:05:53.186" v="2938" actId="20577"/>
          <ac:spMkLst>
            <pc:docMk/>
            <pc:sldMk cId="3398004082" sldId="481"/>
            <ac:spMk id="3" creationId="{7B3E94AF-1AE8-E1A6-E299-413323B4B89E}"/>
          </ac:spMkLst>
        </pc:spChg>
        <pc:spChg chg="del mod">
          <ac:chgData name="Trương Đoàn Vũ" userId="3212e5cf-cdcd-4085-91ca-8ed8030d9165" providerId="ADAL" clId="{D964AE20-F91A-F84D-88EF-1DEDCEBDDE15}" dt="2023-06-18T08:04:31.806" v="2859"/>
          <ac:spMkLst>
            <pc:docMk/>
            <pc:sldMk cId="3398004082" sldId="481"/>
            <ac:spMk id="6" creationId="{CED515EC-72FE-FD4C-0A1B-54DB8E860112}"/>
          </ac:spMkLst>
        </pc:spChg>
        <pc:spChg chg="mod">
          <ac:chgData name="Trương Đoàn Vũ" userId="3212e5cf-cdcd-4085-91ca-8ed8030d9165" providerId="ADAL" clId="{D964AE20-F91A-F84D-88EF-1DEDCEBDDE15}" dt="2023-06-18T08:04:29.274" v="2857" actId="14100"/>
          <ac:spMkLst>
            <pc:docMk/>
            <pc:sldMk cId="3398004082" sldId="481"/>
            <ac:spMk id="7" creationId="{3B2B61C5-82E5-BE38-E474-528E384BB2B5}"/>
          </ac:spMkLst>
        </pc:spChg>
      </pc:sldChg>
      <pc:sldChg chg="new del">
        <pc:chgData name="Trương Đoàn Vũ" userId="3212e5cf-cdcd-4085-91ca-8ed8030d9165" providerId="ADAL" clId="{D964AE20-F91A-F84D-88EF-1DEDCEBDDE15}" dt="2023-06-18T08:06:12.577" v="2941" actId="2696"/>
        <pc:sldMkLst>
          <pc:docMk/>
          <pc:sldMk cId="305657821" sldId="482"/>
        </pc:sldMkLst>
      </pc:sldChg>
      <pc:sldChg chg="addSp delSp modSp add del mod modAnim">
        <pc:chgData name="Trương Đoàn Vũ" userId="3212e5cf-cdcd-4085-91ca-8ed8030d9165" providerId="ADAL" clId="{D964AE20-F91A-F84D-88EF-1DEDCEBDDE15}" dt="2023-06-19T04:39:32.840" v="4094"/>
        <pc:sldMkLst>
          <pc:docMk/>
          <pc:sldMk cId="489697920" sldId="483"/>
        </pc:sldMkLst>
        <pc:spChg chg="add del mod">
          <ac:chgData name="Trương Đoàn Vũ" userId="3212e5cf-cdcd-4085-91ca-8ed8030d9165" providerId="ADAL" clId="{D964AE20-F91A-F84D-88EF-1DEDCEBDDE15}" dt="2023-06-18T08:13:41.524" v="3006"/>
          <ac:spMkLst>
            <pc:docMk/>
            <pc:sldMk cId="489697920" sldId="483"/>
            <ac:spMk id="3" creationId="{505D168E-FEE6-CA18-F8A2-A1F3C0D8346D}"/>
          </ac:spMkLst>
        </pc:spChg>
        <pc:spChg chg="add mod">
          <ac:chgData name="Trương Đoàn Vũ" userId="3212e5cf-cdcd-4085-91ca-8ed8030d9165" providerId="ADAL" clId="{D964AE20-F91A-F84D-88EF-1DEDCEBDDE15}" dt="2023-06-18T08:14:12.382" v="3053" actId="20577"/>
          <ac:spMkLst>
            <pc:docMk/>
            <pc:sldMk cId="489697920" sldId="483"/>
            <ac:spMk id="4" creationId="{13E3CF62-1C7B-009C-FA06-BEA998DD5791}"/>
          </ac:spMkLst>
        </pc:spChg>
        <pc:spChg chg="mod">
          <ac:chgData name="Trương Đoàn Vũ" userId="3212e5cf-cdcd-4085-91ca-8ed8030d9165" providerId="ADAL" clId="{D964AE20-F91A-F84D-88EF-1DEDCEBDDE15}" dt="2023-06-18T08:06:44.247" v="2973" actId="20577"/>
          <ac:spMkLst>
            <pc:docMk/>
            <pc:sldMk cId="489697920" sldId="483"/>
            <ac:spMk id="6" creationId="{CED515EC-72FE-FD4C-0A1B-54DB8E860112}"/>
          </ac:spMkLst>
        </pc:spChg>
        <pc:spChg chg="mod">
          <ac:chgData name="Trương Đoàn Vũ" userId="3212e5cf-cdcd-4085-91ca-8ed8030d9165" providerId="ADAL" clId="{D964AE20-F91A-F84D-88EF-1DEDCEBDDE15}" dt="2023-06-18T08:06:25.540" v="2955" actId="20577"/>
          <ac:spMkLst>
            <pc:docMk/>
            <pc:sldMk cId="489697920" sldId="483"/>
            <ac:spMk id="7" creationId="{3B2B61C5-82E5-BE38-E474-528E384BB2B5}"/>
          </ac:spMkLst>
        </pc:spChg>
        <pc:spChg chg="mod">
          <ac:chgData name="Trương Đoàn Vũ" userId="3212e5cf-cdcd-4085-91ca-8ed8030d9165" providerId="ADAL" clId="{D964AE20-F91A-F84D-88EF-1DEDCEBDDE15}" dt="2023-06-18T08:07:06.976" v="2977" actId="20577"/>
          <ac:spMkLst>
            <pc:docMk/>
            <pc:sldMk cId="489697920" sldId="483"/>
            <ac:spMk id="9" creationId="{BBB875D7-F7F4-6C71-95F1-F345D5658E4F}"/>
          </ac:spMkLst>
        </pc:spChg>
        <pc:spChg chg="del">
          <ac:chgData name="Trương Đoàn Vũ" userId="3212e5cf-cdcd-4085-91ca-8ed8030d9165" providerId="ADAL" clId="{D964AE20-F91A-F84D-88EF-1DEDCEBDDE15}" dt="2023-06-18T08:06:50.847" v="2974" actId="478"/>
          <ac:spMkLst>
            <pc:docMk/>
            <pc:sldMk cId="489697920" sldId="483"/>
            <ac:spMk id="10" creationId="{9DCBB809-2D6B-CD70-857B-9162F7139C43}"/>
          </ac:spMkLst>
        </pc:spChg>
        <pc:spChg chg="mod">
          <ac:chgData name="Trương Đoàn Vũ" userId="3212e5cf-cdcd-4085-91ca-8ed8030d9165" providerId="ADAL" clId="{D964AE20-F91A-F84D-88EF-1DEDCEBDDE15}" dt="2023-06-18T08:07:15.736" v="2984" actId="1076"/>
          <ac:spMkLst>
            <pc:docMk/>
            <pc:sldMk cId="489697920" sldId="483"/>
            <ac:spMk id="11" creationId="{E34797BA-2A87-991C-34C7-B5F058BB3B14}"/>
          </ac:spMkLst>
        </pc:spChg>
        <pc:spChg chg="mod">
          <ac:chgData name="Trương Đoàn Vũ" userId="3212e5cf-cdcd-4085-91ca-8ed8030d9165" providerId="ADAL" clId="{D964AE20-F91A-F84D-88EF-1DEDCEBDDE15}" dt="2023-06-18T08:07:10.461" v="2981" actId="20577"/>
          <ac:spMkLst>
            <pc:docMk/>
            <pc:sldMk cId="489697920" sldId="483"/>
            <ac:spMk id="12" creationId="{22C4D600-BD9E-0E18-8BC9-E6458BFF592B}"/>
          </ac:spMkLst>
        </pc:spChg>
        <pc:spChg chg="del mod">
          <ac:chgData name="Trương Đoàn Vũ" userId="3212e5cf-cdcd-4085-91ca-8ed8030d9165" providerId="ADAL" clId="{D964AE20-F91A-F84D-88EF-1DEDCEBDDE15}" dt="2023-06-18T08:07:22.507" v="2987"/>
          <ac:spMkLst>
            <pc:docMk/>
            <pc:sldMk cId="489697920" sldId="483"/>
            <ac:spMk id="17" creationId="{BDEF4E7E-E517-DA18-3F61-4DE3C8BD9963}"/>
          </ac:spMkLst>
        </pc:spChg>
        <pc:cxnChg chg="mod">
          <ac:chgData name="Trương Đoàn Vũ" userId="3212e5cf-cdcd-4085-91ca-8ed8030d9165" providerId="ADAL" clId="{D964AE20-F91A-F84D-88EF-1DEDCEBDDE15}" dt="2023-06-18T08:07:15.736" v="2984" actId="1076"/>
          <ac:cxnSpMkLst>
            <pc:docMk/>
            <pc:sldMk cId="489697920" sldId="483"/>
            <ac:cxnSpMk id="24" creationId="{A573FE0E-D6BF-D58B-785D-A22D1846DC0C}"/>
          </ac:cxnSpMkLst>
        </pc:cxnChg>
        <pc:cxnChg chg="del mod">
          <ac:chgData name="Trương Đoàn Vũ" userId="3212e5cf-cdcd-4085-91ca-8ed8030d9165" providerId="ADAL" clId="{D964AE20-F91A-F84D-88EF-1DEDCEBDDE15}" dt="2023-06-18T08:07:14.024" v="2983" actId="478"/>
          <ac:cxnSpMkLst>
            <pc:docMk/>
            <pc:sldMk cId="489697920" sldId="483"/>
            <ac:cxnSpMk id="27" creationId="{08E2249D-9982-595C-4AED-7796EE3609B8}"/>
          </ac:cxnSpMkLst>
        </pc:cxnChg>
      </pc:sldChg>
      <pc:sldChg chg="add del">
        <pc:chgData name="Trương Đoàn Vũ" userId="3212e5cf-cdcd-4085-91ca-8ed8030d9165" providerId="ADAL" clId="{D964AE20-F91A-F84D-88EF-1DEDCEBDDE15}" dt="2023-06-19T14:38:24.621" v="5307" actId="2696"/>
        <pc:sldMkLst>
          <pc:docMk/>
          <pc:sldMk cId="2437630416" sldId="484"/>
        </pc:sldMkLst>
      </pc:sldChg>
      <pc:sldChg chg="new del">
        <pc:chgData name="Trương Đoàn Vũ" userId="3212e5cf-cdcd-4085-91ca-8ed8030d9165" providerId="ADAL" clId="{D964AE20-F91A-F84D-88EF-1DEDCEBDDE15}" dt="2023-06-18T08:17:08.383" v="3119" actId="2696"/>
        <pc:sldMkLst>
          <pc:docMk/>
          <pc:sldMk cId="4115804302" sldId="485"/>
        </pc:sldMkLst>
      </pc:sldChg>
      <pc:sldChg chg="addSp delSp modSp add del mod modAnim">
        <pc:chgData name="Trương Đoàn Vũ" userId="3212e5cf-cdcd-4085-91ca-8ed8030d9165" providerId="ADAL" clId="{D964AE20-F91A-F84D-88EF-1DEDCEBDDE15}" dt="2023-06-19T15:15:30.142" v="6133"/>
        <pc:sldMkLst>
          <pc:docMk/>
          <pc:sldMk cId="537009017" sldId="486"/>
        </pc:sldMkLst>
        <pc:spChg chg="mod">
          <ac:chgData name="Trương Đoàn Vũ" userId="3212e5cf-cdcd-4085-91ca-8ed8030d9165" providerId="ADAL" clId="{D964AE20-F91A-F84D-88EF-1DEDCEBDDE15}" dt="2023-06-18T08:15:49.673" v="3089" actId="14100"/>
          <ac:spMkLst>
            <pc:docMk/>
            <pc:sldMk cId="537009017" sldId="486"/>
            <ac:spMk id="4" creationId="{13E3CF62-1C7B-009C-FA06-BEA998DD5791}"/>
          </ac:spMkLst>
        </pc:spChg>
        <pc:spChg chg="mod">
          <ac:chgData name="Trương Đoàn Vũ" userId="3212e5cf-cdcd-4085-91ca-8ed8030d9165" providerId="ADAL" clId="{D964AE20-F91A-F84D-88EF-1DEDCEBDDE15}" dt="2023-06-18T08:14:35.903" v="3061" actId="20577"/>
          <ac:spMkLst>
            <pc:docMk/>
            <pc:sldMk cId="537009017" sldId="486"/>
            <ac:spMk id="6" creationId="{CED515EC-72FE-FD4C-0A1B-54DB8E860112}"/>
          </ac:spMkLst>
        </pc:spChg>
        <pc:spChg chg="add mod">
          <ac:chgData name="Trương Đoàn Vũ" userId="3212e5cf-cdcd-4085-91ca-8ed8030d9165" providerId="ADAL" clId="{D964AE20-F91A-F84D-88EF-1DEDCEBDDE15}" dt="2023-06-18T08:16:50.730" v="3118" actId="255"/>
          <ac:spMkLst>
            <pc:docMk/>
            <pc:sldMk cId="537009017" sldId="486"/>
            <ac:spMk id="10" creationId="{F03E4721-0798-3049-89EF-5A5542AAE872}"/>
          </ac:spMkLst>
        </pc:spChg>
        <pc:spChg chg="del">
          <ac:chgData name="Trương Đoàn Vũ" userId="3212e5cf-cdcd-4085-91ca-8ed8030d9165" providerId="ADAL" clId="{D964AE20-F91A-F84D-88EF-1DEDCEBDDE15}" dt="2023-06-18T08:14:47.616" v="3064" actId="478"/>
          <ac:spMkLst>
            <pc:docMk/>
            <pc:sldMk cId="537009017" sldId="486"/>
            <ac:spMk id="11" creationId="{E34797BA-2A87-991C-34C7-B5F058BB3B14}"/>
          </ac:spMkLst>
        </pc:spChg>
        <pc:spChg chg="mod">
          <ac:chgData name="Trương Đoàn Vũ" userId="3212e5cf-cdcd-4085-91ca-8ed8030d9165" providerId="ADAL" clId="{D964AE20-F91A-F84D-88EF-1DEDCEBDDE15}" dt="2023-06-18T08:15:06.724" v="3071" actId="20577"/>
          <ac:spMkLst>
            <pc:docMk/>
            <pc:sldMk cId="537009017" sldId="486"/>
            <ac:spMk id="12" creationId="{22C4D600-BD9E-0E18-8BC9-E6458BFF592B}"/>
          </ac:spMkLst>
        </pc:spChg>
        <pc:cxnChg chg="mod">
          <ac:chgData name="Trương Đoàn Vũ" userId="3212e5cf-cdcd-4085-91ca-8ed8030d9165" providerId="ADAL" clId="{D964AE20-F91A-F84D-88EF-1DEDCEBDDE15}" dt="2023-06-18T08:15:04.771" v="3070" actId="14100"/>
          <ac:cxnSpMkLst>
            <pc:docMk/>
            <pc:sldMk cId="537009017" sldId="486"/>
            <ac:cxnSpMk id="21" creationId="{0C653790-5923-8FFA-E77F-FB70AC5E17B8}"/>
          </ac:cxnSpMkLst>
        </pc:cxnChg>
        <pc:cxnChg chg="del mod">
          <ac:chgData name="Trương Đoàn Vũ" userId="3212e5cf-cdcd-4085-91ca-8ed8030d9165" providerId="ADAL" clId="{D964AE20-F91A-F84D-88EF-1DEDCEBDDE15}" dt="2023-06-18T08:14:46.523" v="3063" actId="478"/>
          <ac:cxnSpMkLst>
            <pc:docMk/>
            <pc:sldMk cId="537009017" sldId="486"/>
            <ac:cxnSpMk id="24" creationId="{A573FE0E-D6BF-D58B-785D-A22D1846DC0C}"/>
          </ac:cxnSpMkLst>
        </pc:cxnChg>
      </pc:sldChg>
      <pc:sldChg chg="add del">
        <pc:chgData name="Trương Đoàn Vũ" userId="3212e5cf-cdcd-4085-91ca-8ed8030d9165" providerId="ADAL" clId="{D964AE20-F91A-F84D-88EF-1DEDCEBDDE15}" dt="2023-06-18T08:17:14.388" v="3121" actId="2696"/>
        <pc:sldMkLst>
          <pc:docMk/>
          <pc:sldMk cId="900800099" sldId="487"/>
        </pc:sldMkLst>
      </pc:sldChg>
      <pc:sldChg chg="addSp delSp modSp new add del mod modAnim">
        <pc:chgData name="Trương Đoàn Vũ" userId="3212e5cf-cdcd-4085-91ca-8ed8030d9165" providerId="ADAL" clId="{D964AE20-F91A-F84D-88EF-1DEDCEBDDE15}" dt="2023-06-19T11:15:02.283" v="4113" actId="2696"/>
        <pc:sldMkLst>
          <pc:docMk/>
          <pc:sldMk cId="2417523314" sldId="487"/>
        </pc:sldMkLst>
        <pc:spChg chg="del">
          <ac:chgData name="Trương Đoàn Vũ" userId="3212e5cf-cdcd-4085-91ca-8ed8030d9165" providerId="ADAL" clId="{D964AE20-F91A-F84D-88EF-1DEDCEBDDE15}" dt="2023-06-19T03:24:30.455" v="3145" actId="478"/>
          <ac:spMkLst>
            <pc:docMk/>
            <pc:sldMk cId="2417523314" sldId="487"/>
            <ac:spMk id="2" creationId="{A10960F2-FF2D-6E6D-9075-F4070A7304E5}"/>
          </ac:spMkLst>
        </pc:spChg>
        <pc:spChg chg="del">
          <ac:chgData name="Trương Đoàn Vũ" userId="3212e5cf-cdcd-4085-91ca-8ed8030d9165" providerId="ADAL" clId="{D964AE20-F91A-F84D-88EF-1DEDCEBDDE15}" dt="2023-06-19T03:24:30.455" v="3145" actId="478"/>
          <ac:spMkLst>
            <pc:docMk/>
            <pc:sldMk cId="2417523314" sldId="487"/>
            <ac:spMk id="3" creationId="{BB9BCD26-DAD2-B96B-20F4-A019D7F527DA}"/>
          </ac:spMkLst>
        </pc:spChg>
        <pc:spChg chg="del">
          <ac:chgData name="Trương Đoàn Vũ" userId="3212e5cf-cdcd-4085-91ca-8ed8030d9165" providerId="ADAL" clId="{D964AE20-F91A-F84D-88EF-1DEDCEBDDE15}" dt="2023-06-19T03:24:30.455" v="3145" actId="478"/>
          <ac:spMkLst>
            <pc:docMk/>
            <pc:sldMk cId="2417523314" sldId="487"/>
            <ac:spMk id="4" creationId="{CA98AB6E-1B09-E312-72E6-4A0997CBFA0C}"/>
          </ac:spMkLst>
        </pc:spChg>
        <pc:spChg chg="add mod">
          <ac:chgData name="Trương Đoàn Vũ" userId="3212e5cf-cdcd-4085-91ca-8ed8030d9165" providerId="ADAL" clId="{D964AE20-F91A-F84D-88EF-1DEDCEBDDE15}" dt="2023-06-19T03:35:36.585" v="3446" actId="207"/>
          <ac:spMkLst>
            <pc:docMk/>
            <pc:sldMk cId="2417523314" sldId="487"/>
            <ac:spMk id="5" creationId="{0A207C95-5102-128C-CB5B-2DC44D019359}"/>
          </ac:spMkLst>
        </pc:spChg>
        <pc:spChg chg="add del mod">
          <ac:chgData name="Trương Đoàn Vũ" userId="3212e5cf-cdcd-4085-91ca-8ed8030d9165" providerId="ADAL" clId="{D964AE20-F91A-F84D-88EF-1DEDCEBDDE15}" dt="2023-06-19T03:28:31.567" v="3400"/>
          <ac:spMkLst>
            <pc:docMk/>
            <pc:sldMk cId="2417523314" sldId="487"/>
            <ac:spMk id="6" creationId="{AEC373B2-CA7B-33AE-24F7-0EAB3FADB552}"/>
          </ac:spMkLst>
        </pc:spChg>
        <pc:spChg chg="add mod">
          <ac:chgData name="Trương Đoàn Vũ" userId="3212e5cf-cdcd-4085-91ca-8ed8030d9165" providerId="ADAL" clId="{D964AE20-F91A-F84D-88EF-1DEDCEBDDE15}" dt="2023-06-19T03:28:13.062" v="3392" actId="1076"/>
          <ac:spMkLst>
            <pc:docMk/>
            <pc:sldMk cId="2417523314" sldId="487"/>
            <ac:spMk id="7" creationId="{E6C37ED6-447A-972C-0979-A3B843EE666C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8" creationId="{75CB8B0D-DC10-6B04-A5C0-3D4C69E1B834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9" creationId="{E2A231BD-9117-775C-59C5-1BC726E88AD3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10" creationId="{0BE66DEA-2C8D-266A-AB82-2FFA32C75806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11" creationId="{813DA79C-A5AC-77F6-7312-2B16BA0CE934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12" creationId="{4FFE7037-2D95-6E45-41B0-B4A56A1B3E91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14" creationId="{F69F73A9-5222-60E3-9104-898636EAF818}"/>
          </ac:spMkLst>
        </pc:spChg>
        <pc:spChg chg="add mod">
          <ac:chgData name="Trương Đoàn Vũ" userId="3212e5cf-cdcd-4085-91ca-8ed8030d9165" providerId="ADAL" clId="{D964AE20-F91A-F84D-88EF-1DEDCEBDDE15}" dt="2023-06-19T03:28:18.162" v="3394" actId="1076"/>
          <ac:spMkLst>
            <pc:docMk/>
            <pc:sldMk cId="2417523314" sldId="487"/>
            <ac:spMk id="18" creationId="{C5C731BC-5537-663B-E6A3-8B3F71C3FD1B}"/>
          </ac:spMkLst>
        </pc:spChg>
        <pc:spChg chg="add mod">
          <ac:chgData name="Trương Đoàn Vũ" userId="3212e5cf-cdcd-4085-91ca-8ed8030d9165" providerId="ADAL" clId="{D964AE20-F91A-F84D-88EF-1DEDCEBDDE15}" dt="2023-06-19T03:28:03.977" v="3391" actId="1076"/>
          <ac:spMkLst>
            <pc:docMk/>
            <pc:sldMk cId="2417523314" sldId="487"/>
            <ac:spMk id="19" creationId="{739A5BED-6EE4-032F-CDC9-90433381C00F}"/>
          </ac:spMkLst>
        </pc:spChg>
        <pc:spChg chg="add mod">
          <ac:chgData name="Trương Đoàn Vũ" userId="3212e5cf-cdcd-4085-91ca-8ed8030d9165" providerId="ADAL" clId="{D964AE20-F91A-F84D-88EF-1DEDCEBDDE15}" dt="2023-06-19T03:28:29.111" v="3398" actId="1076"/>
          <ac:spMkLst>
            <pc:docMk/>
            <pc:sldMk cId="2417523314" sldId="487"/>
            <ac:spMk id="20" creationId="{FA55FEAE-2B42-34D8-BFDC-6C9090FD04BC}"/>
          </ac:spMkLst>
        </pc:spChg>
        <pc:cxnChg chg="add mod">
          <ac:chgData name="Trương Đoàn Vũ" userId="3212e5cf-cdcd-4085-91ca-8ed8030d9165" providerId="ADAL" clId="{D964AE20-F91A-F84D-88EF-1DEDCEBDDE15}" dt="2023-06-19T03:28:13.062" v="3392" actId="1076"/>
          <ac:cxnSpMkLst>
            <pc:docMk/>
            <pc:sldMk cId="2417523314" sldId="487"/>
            <ac:cxnSpMk id="13" creationId="{39D18DB1-EA7E-1F84-9037-C65F97A771B8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15" creationId="{D04D61CA-D7E3-F844-1606-7710DFFB129A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16" creationId="{58061E85-FF8F-C085-99CF-A9C11CAE1649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17" creationId="{2F62CCE0-F68D-D90D-7DF5-673D61D8EDAD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21" creationId="{0EF58560-DB59-3EF4-08F0-A10AAC8D32E8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22" creationId="{B3DEFE07-D03C-222F-BC85-58967434C720}"/>
          </ac:cxnSpMkLst>
        </pc:cxnChg>
        <pc:cxnChg chg="add mod">
          <ac:chgData name="Trương Đoàn Vũ" userId="3212e5cf-cdcd-4085-91ca-8ed8030d9165" providerId="ADAL" clId="{D964AE20-F91A-F84D-88EF-1DEDCEBDDE15}" dt="2023-06-19T03:28:26.713" v="3397" actId="14100"/>
          <ac:cxnSpMkLst>
            <pc:docMk/>
            <pc:sldMk cId="2417523314" sldId="487"/>
            <ac:cxnSpMk id="23" creationId="{2EEC6019-7366-A01E-9886-0AE9627D8F7B}"/>
          </ac:cxnSpMkLst>
        </pc:cxnChg>
        <pc:cxnChg chg="add mod">
          <ac:chgData name="Trương Đoàn Vũ" userId="3212e5cf-cdcd-4085-91ca-8ed8030d9165" providerId="ADAL" clId="{D964AE20-F91A-F84D-88EF-1DEDCEBDDE15}" dt="2023-06-19T03:28:03.977" v="3391" actId="1076"/>
          <ac:cxnSpMkLst>
            <pc:docMk/>
            <pc:sldMk cId="2417523314" sldId="487"/>
            <ac:cxnSpMk id="24" creationId="{3E13439C-2A5B-AE96-2BCE-A2E094478191}"/>
          </ac:cxnSpMkLst>
        </pc:cxnChg>
        <pc:cxnChg chg="add mod">
          <ac:chgData name="Trương Đoàn Vũ" userId="3212e5cf-cdcd-4085-91ca-8ed8030d9165" providerId="ADAL" clId="{D964AE20-F91A-F84D-88EF-1DEDCEBDDE15}" dt="2023-06-19T03:28:16.709" v="3393" actId="14100"/>
          <ac:cxnSpMkLst>
            <pc:docMk/>
            <pc:sldMk cId="2417523314" sldId="487"/>
            <ac:cxnSpMk id="25" creationId="{FDAD7506-C96C-5C3F-455D-A224708C8B40}"/>
          </ac:cxnSpMkLst>
        </pc:cxnChg>
      </pc:sldChg>
      <pc:sldChg chg="delSp new add del mod">
        <pc:chgData name="Trương Đoàn Vũ" userId="3212e5cf-cdcd-4085-91ca-8ed8030d9165" providerId="ADAL" clId="{D964AE20-F91A-F84D-88EF-1DEDCEBDDE15}" dt="2023-06-19T11:15:06.004" v="4123" actId="2696"/>
        <pc:sldMkLst>
          <pc:docMk/>
          <pc:sldMk cId="3270961985" sldId="488"/>
        </pc:sldMkLst>
        <pc:spChg chg="del">
          <ac:chgData name="Trương Đoàn Vũ" userId="3212e5cf-cdcd-4085-91ca-8ed8030d9165" providerId="ADAL" clId="{D964AE20-F91A-F84D-88EF-1DEDCEBDDE15}" dt="2023-06-19T03:41:32.065" v="3468" actId="478"/>
          <ac:spMkLst>
            <pc:docMk/>
            <pc:sldMk cId="3270961985" sldId="488"/>
            <ac:spMk id="2" creationId="{0FA49ADD-E154-B238-3E05-3069A3200A3E}"/>
          </ac:spMkLst>
        </pc:spChg>
        <pc:spChg chg="del">
          <ac:chgData name="Trương Đoàn Vũ" userId="3212e5cf-cdcd-4085-91ca-8ed8030d9165" providerId="ADAL" clId="{D964AE20-F91A-F84D-88EF-1DEDCEBDDE15}" dt="2023-06-19T03:41:32.065" v="3468" actId="478"/>
          <ac:spMkLst>
            <pc:docMk/>
            <pc:sldMk cId="3270961985" sldId="488"/>
            <ac:spMk id="3" creationId="{73638B28-01D1-F23B-E823-7F9CFC9AEF2A}"/>
          </ac:spMkLst>
        </pc:spChg>
        <pc:spChg chg="del">
          <ac:chgData name="Trương Đoàn Vũ" userId="3212e5cf-cdcd-4085-91ca-8ed8030d9165" providerId="ADAL" clId="{D964AE20-F91A-F84D-88EF-1DEDCEBDDE15}" dt="2023-06-19T03:41:32.065" v="3468" actId="478"/>
          <ac:spMkLst>
            <pc:docMk/>
            <pc:sldMk cId="3270961985" sldId="488"/>
            <ac:spMk id="4" creationId="{9B35ED85-73DB-5242-7994-FEA931D35E49}"/>
          </ac:spMkLst>
        </pc:spChg>
      </pc:sldChg>
      <pc:sldChg chg="addSp delSp modSp add del mod delAnim modAnim">
        <pc:chgData name="Trương Đoàn Vũ" userId="3212e5cf-cdcd-4085-91ca-8ed8030d9165" providerId="ADAL" clId="{D964AE20-F91A-F84D-88EF-1DEDCEBDDE15}" dt="2023-06-19T11:15:05.696" v="4122" actId="2696"/>
        <pc:sldMkLst>
          <pc:docMk/>
          <pc:sldMk cId="4122092073" sldId="489"/>
        </pc:sldMkLst>
        <pc:spChg chg="mod">
          <ac:chgData name="Trương Đoàn Vũ" userId="3212e5cf-cdcd-4085-91ca-8ed8030d9165" providerId="ADAL" clId="{D964AE20-F91A-F84D-88EF-1DEDCEBDDE15}" dt="2023-06-19T03:48:34.693" v="3542" actId="207"/>
          <ac:spMkLst>
            <pc:docMk/>
            <pc:sldMk cId="4122092073" sldId="489"/>
            <ac:spMk id="5" creationId="{0A207C95-5102-128C-CB5B-2DC44D019359}"/>
          </ac:spMkLst>
        </pc:spChg>
        <pc:spChg chg="add mod">
          <ac:chgData name="Trương Đoàn Vũ" userId="3212e5cf-cdcd-4085-91ca-8ed8030d9165" providerId="ADAL" clId="{D964AE20-F91A-F84D-88EF-1DEDCEBDDE15}" dt="2023-06-19T03:49:12.564" v="3548" actId="20577"/>
          <ac:spMkLst>
            <pc:docMk/>
            <pc:sldMk cId="4122092073" sldId="489"/>
            <ac:spMk id="6" creationId="{5530CCFA-8D3A-4706-A7A1-63FE74C3381C}"/>
          </ac:spMkLst>
        </pc:spChg>
        <pc:spChg chg="mod">
          <ac:chgData name="Trương Đoàn Vũ" userId="3212e5cf-cdcd-4085-91ca-8ed8030d9165" providerId="ADAL" clId="{D964AE20-F91A-F84D-88EF-1DEDCEBDDE15}" dt="2023-06-19T03:43:58.538" v="3491" actId="20577"/>
          <ac:spMkLst>
            <pc:docMk/>
            <pc:sldMk cId="4122092073" sldId="489"/>
            <ac:spMk id="7" creationId="{E6C37ED6-447A-972C-0979-A3B843EE666C}"/>
          </ac:spMkLst>
        </pc:spChg>
        <pc:spChg chg="mod">
          <ac:chgData name="Trương Đoàn Vũ" userId="3212e5cf-cdcd-4085-91ca-8ed8030d9165" providerId="ADAL" clId="{D964AE20-F91A-F84D-88EF-1DEDCEBDDE15}" dt="2023-06-19T03:44:26.744" v="3497" actId="20577"/>
          <ac:spMkLst>
            <pc:docMk/>
            <pc:sldMk cId="4122092073" sldId="489"/>
            <ac:spMk id="8" creationId="{75CB8B0D-DC10-6B04-A5C0-3D4C69E1B834}"/>
          </ac:spMkLst>
        </pc:spChg>
        <pc:spChg chg="mod">
          <ac:chgData name="Trương Đoàn Vũ" userId="3212e5cf-cdcd-4085-91ca-8ed8030d9165" providerId="ADAL" clId="{D964AE20-F91A-F84D-88EF-1DEDCEBDDE15}" dt="2023-06-19T03:47:33.293" v="3529" actId="20577"/>
          <ac:spMkLst>
            <pc:docMk/>
            <pc:sldMk cId="4122092073" sldId="489"/>
            <ac:spMk id="9" creationId="{E2A231BD-9117-775C-59C5-1BC726E88AD3}"/>
          </ac:spMkLst>
        </pc:spChg>
        <pc:spChg chg="mod">
          <ac:chgData name="Trương Đoàn Vũ" userId="3212e5cf-cdcd-4085-91ca-8ed8030d9165" providerId="ADAL" clId="{D964AE20-F91A-F84D-88EF-1DEDCEBDDE15}" dt="2023-06-19T03:48:08.564" v="3539" actId="1076"/>
          <ac:spMkLst>
            <pc:docMk/>
            <pc:sldMk cId="4122092073" sldId="489"/>
            <ac:spMk id="10" creationId="{0BE66DEA-2C8D-266A-AB82-2FFA32C75806}"/>
          </ac:spMkLst>
        </pc:spChg>
        <pc:spChg chg="mod">
          <ac:chgData name="Trương Đoàn Vũ" userId="3212e5cf-cdcd-4085-91ca-8ed8030d9165" providerId="ADAL" clId="{D964AE20-F91A-F84D-88EF-1DEDCEBDDE15}" dt="2023-06-19T03:45:11.378" v="3511" actId="20577"/>
          <ac:spMkLst>
            <pc:docMk/>
            <pc:sldMk cId="4122092073" sldId="489"/>
            <ac:spMk id="11" creationId="{813DA79C-A5AC-77F6-7312-2B16BA0CE934}"/>
          </ac:spMkLst>
        </pc:spChg>
        <pc:spChg chg="mod">
          <ac:chgData name="Trương Đoàn Vũ" userId="3212e5cf-cdcd-4085-91ca-8ed8030d9165" providerId="ADAL" clId="{D964AE20-F91A-F84D-88EF-1DEDCEBDDE15}" dt="2023-06-19T03:48:00.614" v="3536" actId="1076"/>
          <ac:spMkLst>
            <pc:docMk/>
            <pc:sldMk cId="4122092073" sldId="489"/>
            <ac:spMk id="12" creationId="{4FFE7037-2D95-6E45-41B0-B4A56A1B3E91}"/>
          </ac:spMkLst>
        </pc:spChg>
        <pc:spChg chg="mod">
          <ac:chgData name="Trương Đoàn Vũ" userId="3212e5cf-cdcd-4085-91ca-8ed8030d9165" providerId="ADAL" clId="{D964AE20-F91A-F84D-88EF-1DEDCEBDDE15}" dt="2023-06-19T03:48:26.717" v="3540" actId="20577"/>
          <ac:spMkLst>
            <pc:docMk/>
            <pc:sldMk cId="4122092073" sldId="489"/>
            <ac:spMk id="14" creationId="{F69F73A9-5222-60E3-9104-898636EAF818}"/>
          </ac:spMkLst>
        </pc:spChg>
        <pc:spChg chg="mod">
          <ac:chgData name="Trương Đoàn Vũ" userId="3212e5cf-cdcd-4085-91ca-8ed8030d9165" providerId="ADAL" clId="{D964AE20-F91A-F84D-88EF-1DEDCEBDDE15}" dt="2023-06-19T03:46:03.289" v="3518" actId="20577"/>
          <ac:spMkLst>
            <pc:docMk/>
            <pc:sldMk cId="4122092073" sldId="489"/>
            <ac:spMk id="18" creationId="{C5C731BC-5537-663B-E6A3-8B3F71C3FD1B}"/>
          </ac:spMkLst>
        </pc:spChg>
        <pc:spChg chg="del mod">
          <ac:chgData name="Trương Đoàn Vũ" userId="3212e5cf-cdcd-4085-91ca-8ed8030d9165" providerId="ADAL" clId="{D964AE20-F91A-F84D-88EF-1DEDCEBDDE15}" dt="2023-06-19T03:45:50.743" v="3512" actId="478"/>
          <ac:spMkLst>
            <pc:docMk/>
            <pc:sldMk cId="4122092073" sldId="489"/>
            <ac:spMk id="19" creationId="{739A5BED-6EE4-032F-CDC9-90433381C00F}"/>
          </ac:spMkLst>
        </pc:spChg>
        <pc:spChg chg="del mod">
          <ac:chgData name="Trương Đoàn Vũ" userId="3212e5cf-cdcd-4085-91ca-8ed8030d9165" providerId="ADAL" clId="{D964AE20-F91A-F84D-88EF-1DEDCEBDDE15}" dt="2023-06-19T03:46:55.809" v="3524" actId="478"/>
          <ac:spMkLst>
            <pc:docMk/>
            <pc:sldMk cId="4122092073" sldId="489"/>
            <ac:spMk id="20" creationId="{FA55FEAE-2B42-34D8-BFDC-6C9090FD04BC}"/>
          </ac:spMkLst>
        </pc:spChg>
        <pc:cxnChg chg="add mod">
          <ac:chgData name="Trương Đoàn Vũ" userId="3212e5cf-cdcd-4085-91ca-8ed8030d9165" providerId="ADAL" clId="{D964AE20-F91A-F84D-88EF-1DEDCEBDDE15}" dt="2023-06-19T03:49:03.552" v="3544" actId="1076"/>
          <ac:cxnSpMkLst>
            <pc:docMk/>
            <pc:sldMk cId="4122092073" sldId="489"/>
            <ac:cxnSpMk id="4" creationId="{CB3EE3F6-4137-A196-45A1-66A5DE260A63}"/>
          </ac:cxnSpMkLst>
        </pc:cxnChg>
        <pc:cxnChg chg="mod">
          <ac:chgData name="Trương Đoàn Vũ" userId="3212e5cf-cdcd-4085-91ca-8ed8030d9165" providerId="ADAL" clId="{D964AE20-F91A-F84D-88EF-1DEDCEBDDE15}" dt="2023-06-19T03:48:03.366" v="3537" actId="14100"/>
          <ac:cxnSpMkLst>
            <pc:docMk/>
            <pc:sldMk cId="4122092073" sldId="489"/>
            <ac:cxnSpMk id="13" creationId="{39D18DB1-EA7E-1F84-9037-C65F97A771B8}"/>
          </ac:cxnSpMkLst>
        </pc:cxnChg>
        <pc:cxnChg chg="mod">
          <ac:chgData name="Trương Đoàn Vũ" userId="3212e5cf-cdcd-4085-91ca-8ed8030d9165" providerId="ADAL" clId="{D964AE20-F91A-F84D-88EF-1DEDCEBDDE15}" dt="2023-06-19T03:52:42.915" v="3559" actId="14100"/>
          <ac:cxnSpMkLst>
            <pc:docMk/>
            <pc:sldMk cId="4122092073" sldId="489"/>
            <ac:cxnSpMk id="15" creationId="{D04D61CA-D7E3-F844-1606-7710DFFB129A}"/>
          </ac:cxnSpMkLst>
        </pc:cxnChg>
        <pc:cxnChg chg="mod">
          <ac:chgData name="Trương Đoàn Vũ" userId="3212e5cf-cdcd-4085-91ca-8ed8030d9165" providerId="ADAL" clId="{D964AE20-F91A-F84D-88EF-1DEDCEBDDE15}" dt="2023-06-19T03:47:54.895" v="3533" actId="1076"/>
          <ac:cxnSpMkLst>
            <pc:docMk/>
            <pc:sldMk cId="4122092073" sldId="489"/>
            <ac:cxnSpMk id="16" creationId="{58061E85-FF8F-C085-99CF-A9C11CAE1649}"/>
          </ac:cxnSpMkLst>
        </pc:cxnChg>
        <pc:cxnChg chg="mod">
          <ac:chgData name="Trương Đoàn Vũ" userId="3212e5cf-cdcd-4085-91ca-8ed8030d9165" providerId="ADAL" clId="{D964AE20-F91A-F84D-88EF-1DEDCEBDDE15}" dt="2023-06-19T03:54:29.375" v="3563" actId="1076"/>
          <ac:cxnSpMkLst>
            <pc:docMk/>
            <pc:sldMk cId="4122092073" sldId="489"/>
            <ac:cxnSpMk id="17" creationId="{2F62CCE0-F68D-D90D-7DF5-673D61D8EDAD}"/>
          </ac:cxnSpMkLst>
        </pc:cxnChg>
        <pc:cxnChg chg="mod">
          <ac:chgData name="Trương Đoàn Vũ" userId="3212e5cf-cdcd-4085-91ca-8ed8030d9165" providerId="ADAL" clId="{D964AE20-F91A-F84D-88EF-1DEDCEBDDE15}" dt="2023-06-19T03:46:01.279" v="3517" actId="1076"/>
          <ac:cxnSpMkLst>
            <pc:docMk/>
            <pc:sldMk cId="4122092073" sldId="489"/>
            <ac:cxnSpMk id="22" creationId="{B3DEFE07-D03C-222F-BC85-58967434C720}"/>
          </ac:cxnSpMkLst>
        </pc:cxnChg>
        <pc:cxnChg chg="del">
          <ac:chgData name="Trương Đoàn Vũ" userId="3212e5cf-cdcd-4085-91ca-8ed8030d9165" providerId="ADAL" clId="{D964AE20-F91A-F84D-88EF-1DEDCEBDDE15}" dt="2023-06-19T03:46:57.148" v="3525" actId="478"/>
          <ac:cxnSpMkLst>
            <pc:docMk/>
            <pc:sldMk cId="4122092073" sldId="489"/>
            <ac:cxnSpMk id="23" creationId="{2EEC6019-7366-A01E-9886-0AE9627D8F7B}"/>
          </ac:cxnSpMkLst>
        </pc:cxnChg>
        <pc:cxnChg chg="del">
          <ac:chgData name="Trương Đoàn Vũ" userId="3212e5cf-cdcd-4085-91ca-8ed8030d9165" providerId="ADAL" clId="{D964AE20-F91A-F84D-88EF-1DEDCEBDDE15}" dt="2023-06-19T03:46:54.763" v="3523" actId="478"/>
          <ac:cxnSpMkLst>
            <pc:docMk/>
            <pc:sldMk cId="4122092073" sldId="489"/>
            <ac:cxnSpMk id="25" creationId="{FDAD7506-C96C-5C3F-455D-A224708C8B40}"/>
          </ac:cxnSpMkLst>
        </pc:cxnChg>
      </pc:sldChg>
      <pc:sldChg chg="modSp add del mod modAnim">
        <pc:chgData name="Trương Đoàn Vũ" userId="3212e5cf-cdcd-4085-91ca-8ed8030d9165" providerId="ADAL" clId="{D964AE20-F91A-F84D-88EF-1DEDCEBDDE15}" dt="2023-06-19T16:38:24.261" v="7160" actId="20577"/>
        <pc:sldMkLst>
          <pc:docMk/>
          <pc:sldMk cId="1917484613" sldId="490"/>
        </pc:sldMkLst>
        <pc:spChg chg="mod">
          <ac:chgData name="Trương Đoàn Vũ" userId="3212e5cf-cdcd-4085-91ca-8ed8030d9165" providerId="ADAL" clId="{D964AE20-F91A-F84D-88EF-1DEDCEBDDE15}" dt="2023-06-19T16:38:14.785" v="7146" actId="14100"/>
          <ac:spMkLst>
            <pc:docMk/>
            <pc:sldMk cId="1917484613" sldId="490"/>
            <ac:spMk id="3" creationId="{6172F8ED-C27D-117D-841E-CEF82728D1EF}"/>
          </ac:spMkLst>
        </pc:spChg>
        <pc:spChg chg="mod">
          <ac:chgData name="Trương Đoàn Vũ" userId="3212e5cf-cdcd-4085-91ca-8ed8030d9165" providerId="ADAL" clId="{D964AE20-F91A-F84D-88EF-1DEDCEBDDE15}" dt="2023-06-19T16:38:24.261" v="7160" actId="20577"/>
          <ac:spMkLst>
            <pc:docMk/>
            <pc:sldMk cId="1917484613" sldId="490"/>
            <ac:spMk id="122" creationId="{00000000-0000-0000-0000-000000000000}"/>
          </ac:spMkLst>
        </pc:spChg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3834675603" sldId="491"/>
        </pc:sldMkLst>
      </pc:sldChg>
      <pc:sldChg chg="modSp add del mod modAnim">
        <pc:chgData name="Trương Đoàn Vũ" userId="3212e5cf-cdcd-4085-91ca-8ed8030d9165" providerId="ADAL" clId="{D964AE20-F91A-F84D-88EF-1DEDCEBDDE15}" dt="2023-06-19T16:41:01.430" v="7256" actId="20577"/>
        <pc:sldMkLst>
          <pc:docMk/>
          <pc:sldMk cId="270594853" sldId="492"/>
        </pc:sldMkLst>
        <pc:spChg chg="mod">
          <ac:chgData name="Trương Đoàn Vũ" userId="3212e5cf-cdcd-4085-91ca-8ed8030d9165" providerId="ADAL" clId="{D964AE20-F91A-F84D-88EF-1DEDCEBDDE15}" dt="2023-06-19T16:41:01.430" v="7256" actId="20577"/>
          <ac:spMkLst>
            <pc:docMk/>
            <pc:sldMk cId="270594853" sldId="492"/>
            <ac:spMk id="4" creationId="{157577D3-882B-C296-8B76-23BA054BBCE8}"/>
          </ac:spMkLst>
        </pc:spChg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690397975" sldId="493"/>
        </pc:sldMkLst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627689284" sldId="494"/>
        </pc:sldMkLst>
      </pc:sldChg>
      <pc:sldChg chg="delSp modSp add del mod modAnim">
        <pc:chgData name="Trương Đoàn Vũ" userId="3212e5cf-cdcd-4085-91ca-8ed8030d9165" providerId="ADAL" clId="{D964AE20-F91A-F84D-88EF-1DEDCEBDDE15}" dt="2023-06-19T13:27:42.821" v="4155"/>
        <pc:sldMkLst>
          <pc:docMk/>
          <pc:sldMk cId="2720378336" sldId="495"/>
        </pc:sldMkLst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6" creationId="{C3CE32A2-BF8D-E656-8804-4B7E70FBEFD8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7" creationId="{817B517B-E4F1-A4D1-4B39-2A1399A3E006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8" creationId="{94434640-5D7A-E369-81F5-0485DA9198ED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9" creationId="{89421CDE-34BC-0F1A-A553-629ADE1D0C67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10" creationId="{07B1B919-078A-103A-4E9D-6502252E913B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11" creationId="{42993DBC-8445-EA31-F767-663F55147333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16" creationId="{A6AD0351-4D82-66BC-0CF9-1C37714E86AB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21" creationId="{EC28537E-46A6-E084-305F-628F5B23E44A}"/>
          </ac:spMkLst>
        </pc:spChg>
        <pc:spChg chg="del">
          <ac:chgData name="Trương Đoàn Vũ" userId="3212e5cf-cdcd-4085-91ca-8ed8030d9165" providerId="ADAL" clId="{D964AE20-F91A-F84D-88EF-1DEDCEBDDE15}" dt="2023-06-19T13:27:22.971" v="4152" actId="478"/>
          <ac:spMkLst>
            <pc:docMk/>
            <pc:sldMk cId="2720378336" sldId="495"/>
            <ac:spMk id="22" creationId="{1AA65854-84F4-D025-9D61-F6390F3DDAAE}"/>
          </ac:spMkLst>
        </pc:spChg>
        <pc:spChg chg="del">
          <ac:chgData name="Trương Đoàn Vũ" userId="3212e5cf-cdcd-4085-91ca-8ed8030d9165" providerId="ADAL" clId="{D964AE20-F91A-F84D-88EF-1DEDCEBDDE15}" dt="2023-06-19T13:27:24.786" v="4153" actId="478"/>
          <ac:spMkLst>
            <pc:docMk/>
            <pc:sldMk cId="2720378336" sldId="495"/>
            <ac:spMk id="23" creationId="{41516C2F-A8CC-3915-FA5A-B0DCF9D0604A}"/>
          </ac:spMkLst>
        </pc:spChg>
        <pc:cxnChg chg="del mod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13" creationId="{28BEA7A6-AD54-ECA3-544D-780259A58FC0}"/>
          </ac:cxnSpMkLst>
        </pc:cxnChg>
        <pc:cxnChg chg="del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17" creationId="{6BA718F1-E00B-C1B8-5D20-645E306CE422}"/>
          </ac:cxnSpMkLst>
        </pc:cxnChg>
        <pc:cxnChg chg="del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18" creationId="{F65C409C-C00F-CC70-0C57-546BA83F9E78}"/>
          </ac:cxnSpMkLst>
        </pc:cxnChg>
        <pc:cxnChg chg="del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19" creationId="{C59423BE-7C7B-A633-9D24-E3CD04BF8F3C}"/>
          </ac:cxnSpMkLst>
        </pc:cxnChg>
        <pc:cxnChg chg="del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24" creationId="{AFDBD516-4DC2-6B83-B19D-335B1080C423}"/>
          </ac:cxnSpMkLst>
        </pc:cxnChg>
        <pc:cxnChg chg="del mod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26" creationId="{B2EF84BC-9FB3-C1A6-5B13-8D84D2F36D37}"/>
          </ac:cxnSpMkLst>
        </pc:cxnChg>
        <pc:cxnChg chg="del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29" creationId="{4254B53A-31EC-A976-0ADD-B9C6BB4EA6FF}"/>
          </ac:cxnSpMkLst>
        </pc:cxnChg>
        <pc:cxnChg chg="del mod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30" creationId="{FADA81BC-2DCC-7EB9-1C71-1EFA2248735E}"/>
          </ac:cxnSpMkLst>
        </pc:cxnChg>
        <pc:cxnChg chg="del mod">
          <ac:chgData name="Trương Đoàn Vũ" userId="3212e5cf-cdcd-4085-91ca-8ed8030d9165" providerId="ADAL" clId="{D964AE20-F91A-F84D-88EF-1DEDCEBDDE15}" dt="2023-06-19T13:27:22.971" v="4152" actId="478"/>
          <ac:cxnSpMkLst>
            <pc:docMk/>
            <pc:sldMk cId="2720378336" sldId="495"/>
            <ac:cxnSpMk id="31" creationId="{899F8BF8-9641-F1CD-C173-8BEBA8DE0C71}"/>
          </ac:cxnSpMkLst>
        </pc:cxnChg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630143826" sldId="496"/>
        </pc:sldMkLst>
      </pc:sldChg>
      <pc:sldChg chg="addSp delSp modSp add del mod modAnim">
        <pc:chgData name="Trương Đoàn Vũ" userId="3212e5cf-cdcd-4085-91ca-8ed8030d9165" providerId="ADAL" clId="{D964AE20-F91A-F84D-88EF-1DEDCEBDDE15}" dt="2023-06-19T13:33:01.273" v="4217"/>
        <pc:sldMkLst>
          <pc:docMk/>
          <pc:sldMk cId="882580327" sldId="497"/>
        </pc:sldMkLst>
        <pc:spChg chg="add del mod">
          <ac:chgData name="Trương Đoàn Vũ" userId="3212e5cf-cdcd-4085-91ca-8ed8030d9165" providerId="ADAL" clId="{D964AE20-F91A-F84D-88EF-1DEDCEBDDE15}" dt="2023-06-19T13:33:01.273" v="4217"/>
          <ac:spMkLst>
            <pc:docMk/>
            <pc:sldMk cId="882580327" sldId="497"/>
            <ac:spMk id="2" creationId="{8AAB468D-3497-8ED5-6C0B-BAD05EC3D5B0}"/>
          </ac:spMkLst>
        </pc:spChg>
        <pc:spChg chg="add del mod">
          <ac:chgData name="Trương Đoàn Vũ" userId="3212e5cf-cdcd-4085-91ca-8ed8030d9165" providerId="ADAL" clId="{D964AE20-F91A-F84D-88EF-1DEDCEBDDE15}" dt="2023-06-19T04:28:29.945" v="3757"/>
          <ac:spMkLst>
            <pc:docMk/>
            <pc:sldMk cId="882580327" sldId="497"/>
            <ac:spMk id="3" creationId="{F9402AC8-0439-989B-D731-6231302DC2E5}"/>
          </ac:spMkLst>
        </pc:spChg>
        <pc:spChg chg="mod">
          <ac:chgData name="Trương Đoàn Vũ" userId="3212e5cf-cdcd-4085-91ca-8ed8030d9165" providerId="ADAL" clId="{D964AE20-F91A-F84D-88EF-1DEDCEBDDE15}" dt="2023-06-19T04:32:23.332" v="3804"/>
          <ac:spMkLst>
            <pc:docMk/>
            <pc:sldMk cId="882580327" sldId="497"/>
            <ac:spMk id="5" creationId="{3F478D7D-4579-ACE1-A180-27561B4AEB79}"/>
          </ac:spMkLst>
        </pc:spChg>
        <pc:spChg chg="del">
          <ac:chgData name="Trương Đoàn Vũ" userId="3212e5cf-cdcd-4085-91ca-8ed8030d9165" providerId="ADAL" clId="{D964AE20-F91A-F84D-88EF-1DEDCEBDDE15}" dt="2023-06-19T04:28:50.672" v="3763" actId="478"/>
          <ac:spMkLst>
            <pc:docMk/>
            <pc:sldMk cId="882580327" sldId="497"/>
            <ac:spMk id="14" creationId="{EB2B1DA7-778E-5301-2183-0CDBA817C7D3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15" creationId="{C0622E53-2875-2D4A-7450-54A80DA831BF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20" creationId="{BE16425E-5FBD-72C8-6008-C136B741F7A3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25" creationId="{643AD548-8505-2831-4280-F9791A46507C}"/>
          </ac:spMkLst>
        </pc:spChg>
        <pc:spChg chg="del">
          <ac:chgData name="Trương Đoàn Vũ" userId="3212e5cf-cdcd-4085-91ca-8ed8030d9165" providerId="ADAL" clId="{D964AE20-F91A-F84D-88EF-1DEDCEBDDE15}" dt="2023-06-19T04:28:49.625" v="3762" actId="478"/>
          <ac:spMkLst>
            <pc:docMk/>
            <pc:sldMk cId="882580327" sldId="497"/>
            <ac:spMk id="27" creationId="{0EB1E1D9-21BF-C55D-7D52-79AE098FB3F7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28" creationId="{625AAB85-C2AE-6D10-A3BC-3925273237AF}"/>
          </ac:spMkLst>
        </pc:spChg>
        <pc:spChg chg="del">
          <ac:chgData name="Trương Đoàn Vũ" userId="3212e5cf-cdcd-4085-91ca-8ed8030d9165" providerId="ADAL" clId="{D964AE20-F91A-F84D-88EF-1DEDCEBDDE15}" dt="2023-06-19T04:28:51.847" v="3764" actId="478"/>
          <ac:spMkLst>
            <pc:docMk/>
            <pc:sldMk cId="882580327" sldId="497"/>
            <ac:spMk id="33" creationId="{EDC1386C-976A-892A-D105-D00C016011CE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37" creationId="{ABEEAF82-5B99-5044-ED70-A67C25F7CEBD}"/>
          </ac:spMkLst>
        </pc:spChg>
        <pc:spChg chg="del">
          <ac:chgData name="Trương Đoàn Vũ" userId="3212e5cf-cdcd-4085-91ca-8ed8030d9165" providerId="ADAL" clId="{D964AE20-F91A-F84D-88EF-1DEDCEBDDE15}" dt="2023-06-19T04:28:47.549" v="3760" actId="478"/>
          <ac:spMkLst>
            <pc:docMk/>
            <pc:sldMk cId="882580327" sldId="497"/>
            <ac:spMk id="38" creationId="{A23B4C61-A3B5-EDCE-25EA-C9C46BB6C2C0}"/>
          </ac:spMkLst>
        </pc:spChg>
        <pc:spChg chg="del">
          <ac:chgData name="Trương Đoàn Vũ" userId="3212e5cf-cdcd-4085-91ca-8ed8030d9165" providerId="ADAL" clId="{D964AE20-F91A-F84D-88EF-1DEDCEBDDE15}" dt="2023-06-19T04:28:48.687" v="3761" actId="478"/>
          <ac:spMkLst>
            <pc:docMk/>
            <pc:sldMk cId="882580327" sldId="497"/>
            <ac:spMk id="39" creationId="{B2AF41B4-1E7A-676A-EBAA-7E66B447B719}"/>
          </ac:spMkLst>
        </pc:spChg>
        <pc:spChg chg="del mod">
          <ac:chgData name="Trương Đoàn Vũ" userId="3212e5cf-cdcd-4085-91ca-8ed8030d9165" providerId="ADAL" clId="{D964AE20-F91A-F84D-88EF-1DEDCEBDDE15}" dt="2023-06-19T04:34:42.995" v="3891"/>
          <ac:spMkLst>
            <pc:docMk/>
            <pc:sldMk cId="882580327" sldId="497"/>
            <ac:spMk id="47" creationId="{E4643279-7309-E22D-8212-83C63B6759F1}"/>
          </ac:spMkLst>
        </pc:spChg>
        <pc:cxnChg chg="del mod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32" creationId="{BFC0D520-AC9E-81C8-CC6A-C51D8D6B4C72}"/>
          </ac:cxnSpMkLst>
        </pc:cxnChg>
        <pc:cxnChg chg="del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34" creationId="{247AD3C5-ACA2-D841-DD54-EE2124FFC95E}"/>
          </ac:cxnSpMkLst>
        </pc:cxnChg>
        <pc:cxnChg chg="del">
          <ac:chgData name="Trương Đoàn Vũ" userId="3212e5cf-cdcd-4085-91ca-8ed8030d9165" providerId="ADAL" clId="{D964AE20-F91A-F84D-88EF-1DEDCEBDDE15}" dt="2023-06-19T04:28:52.862" v="3765" actId="478"/>
          <ac:cxnSpMkLst>
            <pc:docMk/>
            <pc:sldMk cId="882580327" sldId="497"/>
            <ac:cxnSpMk id="35" creationId="{86C23309-57C0-EBD9-3ED7-338076551FCC}"/>
          </ac:cxnSpMkLst>
        </pc:cxnChg>
        <pc:cxnChg chg="del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36" creationId="{3962509B-5306-9AB4-67E6-F95A36C3E200}"/>
          </ac:cxnSpMkLst>
        </pc:cxnChg>
        <pc:cxnChg chg="del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40" creationId="{E0EE145C-8ACF-D5FE-BDA3-7946B0E27AAB}"/>
          </ac:cxnSpMkLst>
        </pc:cxnChg>
        <pc:cxnChg chg="del mod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41" creationId="{67B06862-73BF-F680-F76C-3F962674543A}"/>
          </ac:cxnSpMkLst>
        </pc:cxnChg>
        <pc:cxnChg chg="del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42" creationId="{AF920043-340D-D62A-D2EB-AE616B679CAC}"/>
          </ac:cxnSpMkLst>
        </pc:cxnChg>
        <pc:cxnChg chg="del mod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43" creationId="{40A1713B-1FD7-7D46-CAD1-68F1437A0C68}"/>
          </ac:cxnSpMkLst>
        </pc:cxnChg>
        <pc:cxnChg chg="del mod">
          <ac:chgData name="Trương Đoàn Vũ" userId="3212e5cf-cdcd-4085-91ca-8ed8030d9165" providerId="ADAL" clId="{D964AE20-F91A-F84D-88EF-1DEDCEBDDE15}" dt="2023-06-19T04:28:47.549" v="3760" actId="478"/>
          <ac:cxnSpMkLst>
            <pc:docMk/>
            <pc:sldMk cId="882580327" sldId="497"/>
            <ac:cxnSpMk id="44" creationId="{7E27E0A9-8A8A-C696-508F-1E119DB8C3EE}"/>
          </ac:cxnSpMkLst>
        </pc:cxnChg>
      </pc:sldChg>
      <pc:sldChg chg="addSp delSp modSp add del mod ord modAnim">
        <pc:chgData name="Trương Đoàn Vũ" userId="3212e5cf-cdcd-4085-91ca-8ed8030d9165" providerId="ADAL" clId="{D964AE20-F91A-F84D-88EF-1DEDCEBDDE15}" dt="2023-06-19T14:26:30.808" v="5080" actId="20577"/>
        <pc:sldMkLst>
          <pc:docMk/>
          <pc:sldMk cId="41869917" sldId="498"/>
        </pc:sldMkLst>
        <pc:spChg chg="add del mod">
          <ac:chgData name="Trương Đoàn Vũ" userId="3212e5cf-cdcd-4085-91ca-8ed8030d9165" providerId="ADAL" clId="{D964AE20-F91A-F84D-88EF-1DEDCEBDDE15}" dt="2023-06-19T14:24:17.250" v="5047"/>
          <ac:spMkLst>
            <pc:docMk/>
            <pc:sldMk cId="41869917" sldId="498"/>
            <ac:spMk id="2" creationId="{BF836C5E-DD3B-903E-63A4-E27756BE30BB}"/>
          </ac:spMkLst>
        </pc:spChg>
        <pc:spChg chg="del mod">
          <ac:chgData name="Trương Đoàn Vũ" userId="3212e5cf-cdcd-4085-91ca-8ed8030d9165" providerId="ADAL" clId="{D964AE20-F91A-F84D-88EF-1DEDCEBDDE15}" dt="2023-06-19T13:42:23.357" v="4388" actId="478"/>
          <ac:spMkLst>
            <pc:docMk/>
            <pc:sldMk cId="41869917" sldId="498"/>
            <ac:spMk id="3" creationId="{304B223E-2A91-DCE7-460B-96CDBAA0CEBF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4" creationId="{33988470-489D-BC0D-260F-1E9A296E5E01}"/>
          </ac:spMkLst>
        </pc:spChg>
        <pc:spChg chg="mod">
          <ac:chgData name="Trương Đoàn Vũ" userId="3212e5cf-cdcd-4085-91ca-8ed8030d9165" providerId="ADAL" clId="{D964AE20-F91A-F84D-88EF-1DEDCEBDDE15}" dt="2023-06-19T13:42:21.436" v="4387" actId="403"/>
          <ac:spMkLst>
            <pc:docMk/>
            <pc:sldMk cId="41869917" sldId="498"/>
            <ac:spMk id="5" creationId="{3F478D7D-4579-ACE1-A180-27561B4AEB79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6" creationId="{14AED430-EF8F-A77C-8EC4-B29C4D40CAB5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7" creationId="{CECE94AF-6FE3-9AAA-AF11-31FC2058C4A6}"/>
          </ac:spMkLst>
        </pc:spChg>
        <pc:spChg chg="del">
          <ac:chgData name="Trương Đoàn Vũ" userId="3212e5cf-cdcd-4085-91ca-8ed8030d9165" providerId="ADAL" clId="{D964AE20-F91A-F84D-88EF-1DEDCEBDDE15}" dt="2023-06-19T13:42:17.777" v="4385" actId="478"/>
          <ac:spMkLst>
            <pc:docMk/>
            <pc:sldMk cId="41869917" sldId="498"/>
            <ac:spMk id="8" creationId="{7B23A4BC-B6FB-F087-08FC-D49B3C99AEB8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9" creationId="{2E70B4CD-EEEB-983F-4BE2-87162F4AE623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11" creationId="{1A80B415-B6CB-08DB-012A-B3334DF9561A}"/>
          </ac:spMkLst>
        </pc:spChg>
        <pc:spChg chg="add mod">
          <ac:chgData name="Trương Đoàn Vũ" userId="3212e5cf-cdcd-4085-91ca-8ed8030d9165" providerId="ADAL" clId="{D964AE20-F91A-F84D-88EF-1DEDCEBDDE15}" dt="2023-06-19T14:26:30.808" v="5080" actId="20577"/>
          <ac:spMkLst>
            <pc:docMk/>
            <pc:sldMk cId="41869917" sldId="498"/>
            <ac:spMk id="14" creationId="{0F8252C2-13B4-F4DA-FB5C-110D1493D9CB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17" creationId="{DFF8C35B-EB17-E55C-DFD8-4EF030FFCB10}"/>
          </ac:spMkLst>
        </pc:spChg>
        <pc:spChg chg="del">
          <ac:chgData name="Trương Đoàn Vũ" userId="3212e5cf-cdcd-4085-91ca-8ed8030d9165" providerId="ADAL" clId="{D964AE20-F91A-F84D-88EF-1DEDCEBDDE15}" dt="2023-06-19T13:42:16.468" v="4384" actId="478"/>
          <ac:spMkLst>
            <pc:docMk/>
            <pc:sldMk cId="41869917" sldId="498"/>
            <ac:spMk id="19" creationId="{F1ABEF54-54A0-12E6-8D28-EC581639D54C}"/>
          </ac:spMkLst>
        </pc:spChg>
        <pc:cxnChg chg="del mod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10" creationId="{7CBD8960-09DD-573D-2D39-BAA125014421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12" creationId="{C31CD9AD-E84C-FBD7-C4BC-7AE2ACE5A8D8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13" creationId="{40B0406E-A6C5-B4C9-B8FE-33F7B00790D7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16" creationId="{DAA6466E-9BD5-16FF-6052-E227FE40FC02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21" creationId="{C0EAF5C4-51C1-702E-D9C4-FB5A4F1E2096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23" creationId="{BF7DBFBA-3EBE-868D-8186-5408E67CFC3B}"/>
          </ac:cxnSpMkLst>
        </pc:cxnChg>
        <pc:cxnChg chg="del mod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24" creationId="{8D3AE5E3-265D-EE20-A304-9A2DDA8BDC33}"/>
          </ac:cxnSpMkLst>
        </pc:cxnChg>
        <pc:cxnChg chg="del">
          <ac:chgData name="Trương Đoàn Vũ" userId="3212e5cf-cdcd-4085-91ca-8ed8030d9165" providerId="ADAL" clId="{D964AE20-F91A-F84D-88EF-1DEDCEBDDE15}" dt="2023-06-19T13:42:16.468" v="4384" actId="478"/>
          <ac:cxnSpMkLst>
            <pc:docMk/>
            <pc:sldMk cId="41869917" sldId="498"/>
            <ac:cxnSpMk id="26" creationId="{2E95B4AB-7668-55C8-7369-6127D6346FF6}"/>
          </ac:cxnSpMkLst>
        </pc:cxnChg>
      </pc:sldChg>
      <pc:sldChg chg="delSp modSp add del mod">
        <pc:chgData name="Trương Đoàn Vũ" userId="3212e5cf-cdcd-4085-91ca-8ed8030d9165" providerId="ADAL" clId="{D964AE20-F91A-F84D-88EF-1DEDCEBDDE15}" dt="2023-06-19T13:54:36.512" v="4561" actId="2696"/>
        <pc:sldMkLst>
          <pc:docMk/>
          <pc:sldMk cId="2976669310" sldId="499"/>
        </pc:sldMkLst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26" creationId="{7899D5B8-D7DD-AA19-36BB-D61A3BA49365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27" creationId="{732D9E64-0A90-309F-45D8-18E1A0882CB4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28" creationId="{344CAFD9-B5A0-07BE-BA0C-539290DB3E22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29" creationId="{07360909-2673-C322-8C36-7F80C9B3BA03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0" creationId="{AFE47792-2A51-BB18-9405-255EB28DF39C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1" creationId="{85637F86-ACBC-A18F-5F05-3DC1B7D09B29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3" creationId="{AAE3D1CA-DD9D-2DC2-2DC1-91BE929FA927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7" creationId="{36CF4923-FD8A-19E0-519F-DF0C722F1795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8" creationId="{090F8366-5C44-AA34-81FF-545A0A26B819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39" creationId="{C84873C0-AC90-D13F-1BF0-68C1EF7E481F}"/>
          </ac:spMkLst>
        </pc:spChg>
        <pc:spChg chg="del">
          <ac:chgData name="Trương Đoàn Vũ" userId="3212e5cf-cdcd-4085-91ca-8ed8030d9165" providerId="ADAL" clId="{D964AE20-F91A-F84D-88EF-1DEDCEBDDE15}" dt="2023-06-19T13:41:51.253" v="4379" actId="478"/>
          <ac:spMkLst>
            <pc:docMk/>
            <pc:sldMk cId="2976669310" sldId="499"/>
            <ac:spMk id="79" creationId="{91838F20-1E46-9242-9BB1-7C127449FC60}"/>
          </ac:spMkLst>
        </pc:spChg>
        <pc:cxnChg chg="del mod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32" creationId="{FA02BF76-36F9-F673-BA2E-6060287068DB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34" creationId="{68D822DE-1F33-1031-4A2A-A637E97C6BFD}"/>
          </ac:cxnSpMkLst>
        </pc:cxnChg>
        <pc:cxnChg chg="del mod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35" creationId="{4B98DB72-754B-5ADF-B454-A9311BF545E7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36" creationId="{FCF49863-6AC2-0BAA-5274-EF1441257AB8}"/>
          </ac:cxnSpMkLst>
        </pc:cxnChg>
        <pc:cxnChg chg="del mod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40" creationId="{F4B26A78-9FE8-C2AF-4FA4-E2AE189757E4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41" creationId="{98B946F7-44BB-7869-EEE1-02C59AD0BFA8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42" creationId="{8FEAEED2-E772-6D51-F0A6-C78B2BE725F6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43" creationId="{3FE5AB2E-E3B0-ADA6-F038-3255226F5A95}"/>
          </ac:cxnSpMkLst>
        </pc:cxnChg>
        <pc:cxnChg chg="del">
          <ac:chgData name="Trương Đoàn Vũ" userId="3212e5cf-cdcd-4085-91ca-8ed8030d9165" providerId="ADAL" clId="{D964AE20-F91A-F84D-88EF-1DEDCEBDDE15}" dt="2023-06-19T13:41:51.253" v="4379" actId="478"/>
          <ac:cxnSpMkLst>
            <pc:docMk/>
            <pc:sldMk cId="2976669310" sldId="499"/>
            <ac:cxnSpMk id="44" creationId="{DB1DB3C8-C411-C08E-0FDC-89C0D3C8E48C}"/>
          </ac:cxnSpMkLst>
        </pc:cxnChg>
      </pc:sldChg>
      <pc:sldChg chg="add del">
        <pc:chgData name="Trương Đoàn Vũ" userId="3212e5cf-cdcd-4085-91ca-8ed8030d9165" providerId="ADAL" clId="{D964AE20-F91A-F84D-88EF-1DEDCEBDDE15}" dt="2023-06-19T13:54:19.575" v="4558" actId="2696"/>
        <pc:sldMkLst>
          <pc:docMk/>
          <pc:sldMk cId="592681275" sldId="500"/>
        </pc:sldMkLst>
      </pc:sldChg>
      <pc:sldChg chg="delSp add del mod">
        <pc:chgData name="Trương Đoàn Vũ" userId="3212e5cf-cdcd-4085-91ca-8ed8030d9165" providerId="ADAL" clId="{D964AE20-F91A-F84D-88EF-1DEDCEBDDE15}" dt="2023-06-19T13:54:34.960" v="4560" actId="2696"/>
        <pc:sldMkLst>
          <pc:docMk/>
          <pc:sldMk cId="2989036522" sldId="501"/>
        </pc:sldMkLst>
        <pc:picChg chg="del">
          <ac:chgData name="Trương Đoàn Vũ" userId="3212e5cf-cdcd-4085-91ca-8ed8030d9165" providerId="ADAL" clId="{D964AE20-F91A-F84D-88EF-1DEDCEBDDE15}" dt="2023-06-19T13:54:22.935" v="4559" actId="478"/>
          <ac:picMkLst>
            <pc:docMk/>
            <pc:sldMk cId="2989036522" sldId="501"/>
            <ac:picMk id="23" creationId="{7F234073-F0A0-9B4A-0077-56CD38E91146}"/>
          </ac:picMkLst>
        </pc:picChg>
      </pc:sldChg>
      <pc:sldChg chg="add del">
        <pc:chgData name="Trương Đoàn Vũ" userId="3212e5cf-cdcd-4085-91ca-8ed8030d9165" providerId="ADAL" clId="{D964AE20-F91A-F84D-88EF-1DEDCEBDDE15}" dt="2023-06-19T13:55:42.142" v="4591" actId="2696"/>
        <pc:sldMkLst>
          <pc:docMk/>
          <pc:sldMk cId="3394419428" sldId="502"/>
        </pc:sldMkLst>
      </pc:sldChg>
      <pc:sldChg chg="modSp add del mod">
        <pc:chgData name="Trương Đoàn Vũ" userId="3212e5cf-cdcd-4085-91ca-8ed8030d9165" providerId="ADAL" clId="{D964AE20-F91A-F84D-88EF-1DEDCEBDDE15}" dt="2023-06-19T14:01:03.407" v="4611" actId="2696"/>
        <pc:sldMkLst>
          <pc:docMk/>
          <pc:sldMk cId="3979926710" sldId="503"/>
        </pc:sldMkLst>
        <pc:spChg chg="mod">
          <ac:chgData name="Trương Đoàn Vũ" userId="3212e5cf-cdcd-4085-91ca-8ed8030d9165" providerId="ADAL" clId="{D964AE20-F91A-F84D-88EF-1DEDCEBDDE15}" dt="2023-06-19T13:59:19.063" v="4610" actId="14100"/>
          <ac:spMkLst>
            <pc:docMk/>
            <pc:sldMk cId="3979926710" sldId="503"/>
            <ac:spMk id="7" creationId="{C3A23C60-128A-598F-28CE-7E9821DA8B37}"/>
          </ac:spMkLst>
        </pc:spChg>
      </pc:sldChg>
      <pc:sldChg chg="delSp modSp add del mod">
        <pc:chgData name="Trương Đoàn Vũ" userId="3212e5cf-cdcd-4085-91ca-8ed8030d9165" providerId="ADAL" clId="{D964AE20-F91A-F84D-88EF-1DEDCEBDDE15}" dt="2023-06-19T14:01:26.968" v="4615" actId="207"/>
        <pc:sldMkLst>
          <pc:docMk/>
          <pc:sldMk cId="3306083996" sldId="504"/>
        </pc:sldMkLst>
        <pc:spChg chg="mod">
          <ac:chgData name="Trương Đoàn Vũ" userId="3212e5cf-cdcd-4085-91ca-8ed8030d9165" providerId="ADAL" clId="{D964AE20-F91A-F84D-88EF-1DEDCEBDDE15}" dt="2023-06-19T14:01:26.968" v="4615" actId="207"/>
          <ac:spMkLst>
            <pc:docMk/>
            <pc:sldMk cId="3306083996" sldId="504"/>
            <ac:spMk id="5" creationId="{3F478D7D-4579-ACE1-A180-27561B4AEB79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6" creationId="{C3CE32A2-BF8D-E656-8804-4B7E70FBEFD8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7" creationId="{817B517B-E4F1-A4D1-4B39-2A1399A3E006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8" creationId="{94434640-5D7A-E369-81F5-0485DA9198ED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9" creationId="{89421CDE-34BC-0F1A-A553-629ADE1D0C67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10" creationId="{07B1B919-078A-103A-4E9D-6502252E913B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11" creationId="{42993DBC-8445-EA31-F767-663F55147333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21" creationId="{EC28537E-46A6-E084-305F-628F5B23E44A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22" creationId="{1AA65854-84F4-D025-9D61-F6390F3DDAAE}"/>
          </ac:spMkLst>
        </pc:spChg>
        <pc:spChg chg="del">
          <ac:chgData name="Trương Đoàn Vũ" userId="3212e5cf-cdcd-4085-91ca-8ed8030d9165" providerId="ADAL" clId="{D964AE20-F91A-F84D-88EF-1DEDCEBDDE15}" dt="2023-06-19T14:01:15.146" v="4612" actId="478"/>
          <ac:spMkLst>
            <pc:docMk/>
            <pc:sldMk cId="3306083996" sldId="504"/>
            <ac:spMk id="23" creationId="{41516C2F-A8CC-3915-FA5A-B0DCF9D0604A}"/>
          </ac:spMkLst>
        </pc:spChg>
        <pc:cxnChg chg="del mod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13" creationId="{28BEA7A6-AD54-ECA3-544D-780259A58FC0}"/>
          </ac:cxnSpMkLst>
        </pc:cxnChg>
        <pc:cxnChg chg="del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17" creationId="{6BA718F1-E00B-C1B8-5D20-645E306CE422}"/>
          </ac:cxnSpMkLst>
        </pc:cxnChg>
        <pc:cxnChg chg="del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19" creationId="{C59423BE-7C7B-A633-9D24-E3CD04BF8F3C}"/>
          </ac:cxnSpMkLst>
        </pc:cxnChg>
        <pc:cxnChg chg="del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24" creationId="{AFDBD516-4DC2-6B83-B19D-335B1080C423}"/>
          </ac:cxnSpMkLst>
        </pc:cxnChg>
        <pc:cxnChg chg="del mod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26" creationId="{B2EF84BC-9FB3-C1A6-5B13-8D84D2F36D37}"/>
          </ac:cxnSpMkLst>
        </pc:cxnChg>
        <pc:cxnChg chg="del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29" creationId="{4254B53A-31EC-A976-0ADD-B9C6BB4EA6FF}"/>
          </ac:cxnSpMkLst>
        </pc:cxnChg>
        <pc:cxnChg chg="del mod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30" creationId="{FADA81BC-2DCC-7EB9-1C71-1EFA2248735E}"/>
          </ac:cxnSpMkLst>
        </pc:cxnChg>
        <pc:cxnChg chg="del">
          <ac:chgData name="Trương Đoàn Vũ" userId="3212e5cf-cdcd-4085-91ca-8ed8030d9165" providerId="ADAL" clId="{D964AE20-F91A-F84D-88EF-1DEDCEBDDE15}" dt="2023-06-19T14:01:15.146" v="4612" actId="478"/>
          <ac:cxnSpMkLst>
            <pc:docMk/>
            <pc:sldMk cId="3306083996" sldId="504"/>
            <ac:cxnSpMk id="31" creationId="{899F8BF8-9641-F1CD-C173-8BEBA8DE0C71}"/>
          </ac:cxnSpMkLst>
        </pc:cxnChg>
      </pc:sldChg>
      <pc:sldChg chg="add del">
        <pc:chgData name="Trương Đoàn Vũ" userId="3212e5cf-cdcd-4085-91ca-8ed8030d9165" providerId="ADAL" clId="{D964AE20-F91A-F84D-88EF-1DEDCEBDDE15}" dt="2023-06-19T04:39:32.840" v="4094"/>
        <pc:sldMkLst>
          <pc:docMk/>
          <pc:sldMk cId="150908863" sldId="505"/>
        </pc:sldMkLst>
      </pc:sldChg>
      <pc:sldChg chg="add del">
        <pc:chgData name="Trương Đoàn Vũ" userId="3212e5cf-cdcd-4085-91ca-8ed8030d9165" providerId="ADAL" clId="{D964AE20-F91A-F84D-88EF-1DEDCEBDDE15}" dt="2023-06-19T14:02:09.162" v="4617" actId="2696"/>
        <pc:sldMkLst>
          <pc:docMk/>
          <pc:sldMk cId="2536164231" sldId="506"/>
        </pc:sldMkLst>
      </pc:sldChg>
      <pc:sldChg chg="add del">
        <pc:chgData name="Trương Đoàn Vũ" userId="3212e5cf-cdcd-4085-91ca-8ed8030d9165" providerId="ADAL" clId="{D964AE20-F91A-F84D-88EF-1DEDCEBDDE15}" dt="2023-06-19T14:01:41.956" v="4616" actId="2696"/>
        <pc:sldMkLst>
          <pc:docMk/>
          <pc:sldMk cId="1601827014" sldId="507"/>
        </pc:sldMkLst>
      </pc:sldChg>
      <pc:sldChg chg="delSp modSp add del mod">
        <pc:chgData name="Trương Đoàn Vũ" userId="3212e5cf-cdcd-4085-91ca-8ed8030d9165" providerId="ADAL" clId="{D964AE20-F91A-F84D-88EF-1DEDCEBDDE15}" dt="2023-06-19T14:11:51.055" v="4773" actId="403"/>
        <pc:sldMkLst>
          <pc:docMk/>
          <pc:sldMk cId="1314687593" sldId="508"/>
        </pc:sldMkLst>
        <pc:spChg chg="mod">
          <ac:chgData name="Trương Đoàn Vũ" userId="3212e5cf-cdcd-4085-91ca-8ed8030d9165" providerId="ADAL" clId="{D964AE20-F91A-F84D-88EF-1DEDCEBDDE15}" dt="2023-06-19T14:11:51.055" v="4773" actId="403"/>
          <ac:spMkLst>
            <pc:docMk/>
            <pc:sldMk cId="1314687593" sldId="508"/>
            <ac:spMk id="7" creationId="{5B2B7510-68A8-2004-AAAA-12711F38C4CE}"/>
          </ac:spMkLst>
        </pc:spChg>
        <pc:picChg chg="del mod">
          <ac:chgData name="Trương Đoàn Vũ" userId="3212e5cf-cdcd-4085-91ca-8ed8030d9165" providerId="ADAL" clId="{D964AE20-F91A-F84D-88EF-1DEDCEBDDE15}" dt="2023-06-19T14:11:41.190" v="4768" actId="478"/>
          <ac:picMkLst>
            <pc:docMk/>
            <pc:sldMk cId="1314687593" sldId="508"/>
            <ac:picMk id="6" creationId="{1A9DD7C3-9BED-74BB-DA7B-7BEE2C147154}"/>
          </ac:picMkLst>
        </pc:picChg>
      </pc:sldChg>
      <pc:sldChg chg="add del">
        <pc:chgData name="Trương Đoàn Vũ" userId="3212e5cf-cdcd-4085-91ca-8ed8030d9165" providerId="ADAL" clId="{D964AE20-F91A-F84D-88EF-1DEDCEBDDE15}" dt="2023-06-19T14:18:52.911" v="4843" actId="2696"/>
        <pc:sldMkLst>
          <pc:docMk/>
          <pc:sldMk cId="3770285961" sldId="509"/>
        </pc:sldMkLst>
      </pc:sldChg>
      <pc:sldChg chg="add del">
        <pc:chgData name="Trương Đoàn Vũ" userId="3212e5cf-cdcd-4085-91ca-8ed8030d9165" providerId="ADAL" clId="{D964AE20-F91A-F84D-88EF-1DEDCEBDDE15}" dt="2023-06-19T14:18:53.594" v="4844" actId="2696"/>
        <pc:sldMkLst>
          <pc:docMk/>
          <pc:sldMk cId="1176442639" sldId="510"/>
        </pc:sldMkLst>
      </pc:sldChg>
      <pc:sldChg chg="add del">
        <pc:chgData name="Trương Đoàn Vũ" userId="3212e5cf-cdcd-4085-91ca-8ed8030d9165" providerId="ADAL" clId="{D964AE20-F91A-F84D-88EF-1DEDCEBDDE15}" dt="2023-06-19T14:18:54.502" v="4845" actId="2696"/>
        <pc:sldMkLst>
          <pc:docMk/>
          <pc:sldMk cId="200090193" sldId="511"/>
        </pc:sldMkLst>
      </pc:sldChg>
      <pc:sldChg chg="add del">
        <pc:chgData name="Trương Đoàn Vũ" userId="3212e5cf-cdcd-4085-91ca-8ed8030d9165" providerId="ADAL" clId="{D964AE20-F91A-F84D-88EF-1DEDCEBDDE15}" dt="2023-06-19T14:18:55.945" v="4846" actId="2696"/>
        <pc:sldMkLst>
          <pc:docMk/>
          <pc:sldMk cId="3617375389" sldId="512"/>
        </pc:sldMkLst>
      </pc:sldChg>
      <pc:sldChg chg="modSp add del mod modAnim">
        <pc:chgData name="Trương Đoàn Vũ" userId="3212e5cf-cdcd-4085-91ca-8ed8030d9165" providerId="ADAL" clId="{D964AE20-F91A-F84D-88EF-1DEDCEBDDE15}" dt="2023-06-19T14:37:54.103" v="5306"/>
        <pc:sldMkLst>
          <pc:docMk/>
          <pc:sldMk cId="1279890758" sldId="513"/>
        </pc:sldMkLst>
        <pc:spChg chg="mod">
          <ac:chgData name="Trương Đoàn Vũ" userId="3212e5cf-cdcd-4085-91ca-8ed8030d9165" providerId="ADAL" clId="{D964AE20-F91A-F84D-88EF-1DEDCEBDDE15}" dt="2023-06-19T14:36:02.496" v="5298" actId="20577"/>
          <ac:spMkLst>
            <pc:docMk/>
            <pc:sldMk cId="1279890758" sldId="513"/>
            <ac:spMk id="6" creationId="{CEB0BD3E-3710-EE29-84C1-66704E84AD46}"/>
          </ac:spMkLst>
        </pc:spChg>
        <pc:spChg chg="mod">
          <ac:chgData name="Trương Đoàn Vũ" userId="3212e5cf-cdcd-4085-91ca-8ed8030d9165" providerId="ADAL" clId="{D964AE20-F91A-F84D-88EF-1DEDCEBDDE15}" dt="2023-06-19T14:36:18.304" v="5303" actId="20577"/>
          <ac:spMkLst>
            <pc:docMk/>
            <pc:sldMk cId="1279890758" sldId="513"/>
            <ac:spMk id="8" creationId="{CAEBA187-4748-F778-4D6F-A69EC003BF99}"/>
          </ac:spMkLst>
        </pc:spChg>
      </pc:sldChg>
      <pc:sldChg chg="addSp delSp new add del mod">
        <pc:chgData name="Trương Đoàn Vũ" userId="3212e5cf-cdcd-4085-91ca-8ed8030d9165" providerId="ADAL" clId="{D964AE20-F91A-F84D-88EF-1DEDCEBDDE15}" dt="2023-06-19T13:39:09.141" v="4326" actId="2696"/>
        <pc:sldMkLst>
          <pc:docMk/>
          <pc:sldMk cId="744396154" sldId="514"/>
        </pc:sldMkLst>
        <pc:spChg chg="del">
          <ac:chgData name="Trương Đoàn Vũ" userId="3212e5cf-cdcd-4085-91ca-8ed8030d9165" providerId="ADAL" clId="{D964AE20-F91A-F84D-88EF-1DEDCEBDDE15}" dt="2023-06-19T04:43:53.858" v="4103" actId="478"/>
          <ac:spMkLst>
            <pc:docMk/>
            <pc:sldMk cId="744396154" sldId="514"/>
            <ac:spMk id="2" creationId="{10B3957B-9FA7-0651-0030-40F3A5F150AA}"/>
          </ac:spMkLst>
        </pc:spChg>
        <pc:spChg chg="del">
          <ac:chgData name="Trương Đoàn Vũ" userId="3212e5cf-cdcd-4085-91ca-8ed8030d9165" providerId="ADAL" clId="{D964AE20-F91A-F84D-88EF-1DEDCEBDDE15}" dt="2023-06-19T04:43:53.858" v="4103" actId="478"/>
          <ac:spMkLst>
            <pc:docMk/>
            <pc:sldMk cId="744396154" sldId="514"/>
            <ac:spMk id="3" creationId="{051A109F-5C68-A1CC-4822-47007BB00CAF}"/>
          </ac:spMkLst>
        </pc:spChg>
        <pc:spChg chg="del">
          <ac:chgData name="Trương Đoàn Vũ" userId="3212e5cf-cdcd-4085-91ca-8ed8030d9165" providerId="ADAL" clId="{D964AE20-F91A-F84D-88EF-1DEDCEBDDE15}" dt="2023-06-19T04:43:53.858" v="4103" actId="478"/>
          <ac:spMkLst>
            <pc:docMk/>
            <pc:sldMk cId="744396154" sldId="514"/>
            <ac:spMk id="4" creationId="{40B8A54C-0013-40DA-4279-1202BFDBE5B9}"/>
          </ac:spMkLst>
        </pc:spChg>
        <pc:spChg chg="add">
          <ac:chgData name="Trương Đoàn Vũ" userId="3212e5cf-cdcd-4085-91ca-8ed8030d9165" providerId="ADAL" clId="{D964AE20-F91A-F84D-88EF-1DEDCEBDDE15}" dt="2023-06-19T04:43:54.708" v="4104" actId="22"/>
          <ac:spMkLst>
            <pc:docMk/>
            <pc:sldMk cId="744396154" sldId="514"/>
            <ac:spMk id="6" creationId="{6BF0526E-130E-093F-B0CF-2F51495F67B2}"/>
          </ac:spMkLst>
        </pc:spChg>
      </pc:sldChg>
      <pc:sldChg chg="addSp delSp modSp add del mod modAnim">
        <pc:chgData name="Trương Đoàn Vũ" userId="3212e5cf-cdcd-4085-91ca-8ed8030d9165" providerId="ADAL" clId="{D964AE20-F91A-F84D-88EF-1DEDCEBDDE15}" dt="2023-06-19T13:37:02.976" v="4325"/>
        <pc:sldMkLst>
          <pc:docMk/>
          <pc:sldMk cId="491729241" sldId="515"/>
        </pc:sldMkLst>
        <pc:spChg chg="del mod">
          <ac:chgData name="Trương Đoàn Vũ" userId="3212e5cf-cdcd-4085-91ca-8ed8030d9165" providerId="ADAL" clId="{D964AE20-F91A-F84D-88EF-1DEDCEBDDE15}" dt="2023-06-19T13:32:37.801" v="4205" actId="478"/>
          <ac:spMkLst>
            <pc:docMk/>
            <pc:sldMk cId="491729241" sldId="515"/>
            <ac:spMk id="2" creationId="{8AAB468D-3497-8ED5-6C0B-BAD05EC3D5B0}"/>
          </ac:spMkLst>
        </pc:spChg>
        <pc:spChg chg="add mod">
          <ac:chgData name="Trương Đoàn Vũ" userId="3212e5cf-cdcd-4085-91ca-8ed8030d9165" providerId="ADAL" clId="{D964AE20-F91A-F84D-88EF-1DEDCEBDDE15}" dt="2023-06-19T13:34:25.932" v="4276" actId="20577"/>
          <ac:spMkLst>
            <pc:docMk/>
            <pc:sldMk cId="491729241" sldId="515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3:33:08.214" v="4228" actId="20577"/>
          <ac:spMkLst>
            <pc:docMk/>
            <pc:sldMk cId="491729241" sldId="515"/>
            <ac:spMk id="5" creationId="{3F478D7D-4579-ACE1-A180-27561B4AEB79}"/>
          </ac:spMkLst>
        </pc:spChg>
        <pc:spChg chg="add mod">
          <ac:chgData name="Trương Đoàn Vũ" userId="3212e5cf-cdcd-4085-91ca-8ed8030d9165" providerId="ADAL" clId="{D964AE20-F91A-F84D-88EF-1DEDCEBDDE15}" dt="2023-06-19T13:34:41.290" v="4284" actId="14100"/>
          <ac:spMkLst>
            <pc:docMk/>
            <pc:sldMk cId="491729241" sldId="515"/>
            <ac:spMk id="6" creationId="{7CEFE2E3-FC11-FE95-23B0-EAA5D4DC32E5}"/>
          </ac:spMkLst>
        </pc:spChg>
        <pc:spChg chg="add mod">
          <ac:chgData name="Trương Đoàn Vũ" userId="3212e5cf-cdcd-4085-91ca-8ed8030d9165" providerId="ADAL" clId="{D964AE20-F91A-F84D-88EF-1DEDCEBDDE15}" dt="2023-06-19T13:34:50.044" v="4288" actId="14100"/>
          <ac:spMkLst>
            <pc:docMk/>
            <pc:sldMk cId="491729241" sldId="515"/>
            <ac:spMk id="7" creationId="{B0C26CA0-238F-1D16-1DF1-F66EB6C033C7}"/>
          </ac:spMkLst>
        </pc:spChg>
        <pc:spChg chg="add mod">
          <ac:chgData name="Trương Đoàn Vũ" userId="3212e5cf-cdcd-4085-91ca-8ed8030d9165" providerId="ADAL" clId="{D964AE20-F91A-F84D-88EF-1DEDCEBDDE15}" dt="2023-06-19T13:34:56.459" v="4291" actId="14100"/>
          <ac:spMkLst>
            <pc:docMk/>
            <pc:sldMk cId="491729241" sldId="515"/>
            <ac:spMk id="8" creationId="{991D7965-1982-DC1D-2BAD-4D717D803044}"/>
          </ac:spMkLst>
        </pc:spChg>
        <pc:spChg chg="add mod">
          <ac:chgData name="Trương Đoàn Vũ" userId="3212e5cf-cdcd-4085-91ca-8ed8030d9165" providerId="ADAL" clId="{D964AE20-F91A-F84D-88EF-1DEDCEBDDE15}" dt="2023-06-19T13:35:02.760" v="4294" actId="14100"/>
          <ac:spMkLst>
            <pc:docMk/>
            <pc:sldMk cId="491729241" sldId="515"/>
            <ac:spMk id="9" creationId="{7651E6A1-98B5-3A65-C3BF-41E1B57143B1}"/>
          </ac:spMkLst>
        </pc:spChg>
        <pc:spChg chg="add mod">
          <ac:chgData name="Trương Đoàn Vũ" userId="3212e5cf-cdcd-4085-91ca-8ed8030d9165" providerId="ADAL" clId="{D964AE20-F91A-F84D-88EF-1DEDCEBDDE15}" dt="2023-06-19T13:35:06.976" v="4296"/>
          <ac:spMkLst>
            <pc:docMk/>
            <pc:sldMk cId="491729241" sldId="515"/>
            <ac:spMk id="10" creationId="{7D97E09B-F784-8EA9-75A7-E2A66F5DEE52}"/>
          </ac:spMkLst>
        </pc:spChg>
        <pc:spChg chg="add mod">
          <ac:chgData name="Trương Đoàn Vũ" userId="3212e5cf-cdcd-4085-91ca-8ed8030d9165" providerId="ADAL" clId="{D964AE20-F91A-F84D-88EF-1DEDCEBDDE15}" dt="2023-06-19T13:35:20.610" v="4300" actId="14100"/>
          <ac:spMkLst>
            <pc:docMk/>
            <pc:sldMk cId="491729241" sldId="515"/>
            <ac:spMk id="11" creationId="{E16FFE63-183B-EF3A-190A-CD3F440FD104}"/>
          </ac:spMkLst>
        </pc:spChg>
        <pc:spChg chg="add mod">
          <ac:chgData name="Trương Đoàn Vũ" userId="3212e5cf-cdcd-4085-91ca-8ed8030d9165" providerId="ADAL" clId="{D964AE20-F91A-F84D-88EF-1DEDCEBDDE15}" dt="2023-06-19T13:35:30.270" v="4304" actId="14100"/>
          <ac:spMkLst>
            <pc:docMk/>
            <pc:sldMk cId="491729241" sldId="515"/>
            <ac:spMk id="12" creationId="{3A8423A1-52F5-2D53-2EDE-815EC29422A5}"/>
          </ac:spMkLst>
        </pc:spChg>
        <pc:spChg chg="mod">
          <ac:chgData name="Trương Đoàn Vũ" userId="3212e5cf-cdcd-4085-91ca-8ed8030d9165" providerId="ADAL" clId="{D964AE20-F91A-F84D-88EF-1DEDCEBDDE15}" dt="2023-06-19T13:29:12.181" v="4176" actId="1076"/>
          <ac:spMkLst>
            <pc:docMk/>
            <pc:sldMk cId="491729241" sldId="515"/>
            <ac:spMk id="14" creationId="{EB2B1DA7-778E-5301-2183-0CDBA817C7D3}"/>
          </ac:spMkLst>
        </pc:spChg>
        <pc:spChg chg="mod">
          <ac:chgData name="Trương Đoàn Vũ" userId="3212e5cf-cdcd-4085-91ca-8ed8030d9165" providerId="ADAL" clId="{D964AE20-F91A-F84D-88EF-1DEDCEBDDE15}" dt="2023-06-19T13:29:33.167" v="4184" actId="1076"/>
          <ac:spMkLst>
            <pc:docMk/>
            <pc:sldMk cId="491729241" sldId="515"/>
            <ac:spMk id="15" creationId="{C0622E53-2875-2D4A-7450-54A80DA831BF}"/>
          </ac:spMkLst>
        </pc:spChg>
        <pc:spChg chg="mod">
          <ac:chgData name="Trương Đoàn Vũ" userId="3212e5cf-cdcd-4085-91ca-8ed8030d9165" providerId="ADAL" clId="{D964AE20-F91A-F84D-88EF-1DEDCEBDDE15}" dt="2023-06-19T13:29:21.303" v="4179" actId="1076"/>
          <ac:spMkLst>
            <pc:docMk/>
            <pc:sldMk cId="491729241" sldId="515"/>
            <ac:spMk id="20" creationId="{BE16425E-5FBD-72C8-6008-C136B741F7A3}"/>
          </ac:spMkLst>
        </pc:spChg>
        <pc:spChg chg="mod">
          <ac:chgData name="Trương Đoàn Vũ" userId="3212e5cf-cdcd-4085-91ca-8ed8030d9165" providerId="ADAL" clId="{D964AE20-F91A-F84D-88EF-1DEDCEBDDE15}" dt="2023-06-19T13:31:56.535" v="4199" actId="1076"/>
          <ac:spMkLst>
            <pc:docMk/>
            <pc:sldMk cId="491729241" sldId="515"/>
            <ac:spMk id="25" creationId="{643AD548-8505-2831-4280-F9791A46507C}"/>
          </ac:spMkLst>
        </pc:spChg>
        <pc:spChg chg="mod">
          <ac:chgData name="Trương Đoàn Vũ" userId="3212e5cf-cdcd-4085-91ca-8ed8030d9165" providerId="ADAL" clId="{D964AE20-F91A-F84D-88EF-1DEDCEBDDE15}" dt="2023-06-19T13:29:42.783" v="4188" actId="1076"/>
          <ac:spMkLst>
            <pc:docMk/>
            <pc:sldMk cId="491729241" sldId="515"/>
            <ac:spMk id="27" creationId="{0EB1E1D9-21BF-C55D-7D52-79AE098FB3F7}"/>
          </ac:spMkLst>
        </pc:spChg>
        <pc:spChg chg="mod">
          <ac:chgData name="Trương Đoàn Vũ" userId="3212e5cf-cdcd-4085-91ca-8ed8030d9165" providerId="ADAL" clId="{D964AE20-F91A-F84D-88EF-1DEDCEBDDE15}" dt="2023-06-19T13:29:19.536" v="4178" actId="1076"/>
          <ac:spMkLst>
            <pc:docMk/>
            <pc:sldMk cId="491729241" sldId="515"/>
            <ac:spMk id="28" creationId="{625AAB85-C2AE-6D10-A3BC-3925273237AF}"/>
          </ac:spMkLst>
        </pc:spChg>
        <pc:spChg chg="mod">
          <ac:chgData name="Trương Đoàn Vũ" userId="3212e5cf-cdcd-4085-91ca-8ed8030d9165" providerId="ADAL" clId="{D964AE20-F91A-F84D-88EF-1DEDCEBDDE15}" dt="2023-06-19T13:29:27.183" v="4182" actId="1076"/>
          <ac:spMkLst>
            <pc:docMk/>
            <pc:sldMk cId="491729241" sldId="515"/>
            <ac:spMk id="33" creationId="{EDC1386C-976A-892A-D105-D00C016011CE}"/>
          </ac:spMkLst>
        </pc:spChg>
        <pc:spChg chg="mod">
          <ac:chgData name="Trương Đoàn Vũ" userId="3212e5cf-cdcd-4085-91ca-8ed8030d9165" providerId="ADAL" clId="{D964AE20-F91A-F84D-88EF-1DEDCEBDDE15}" dt="2023-06-19T13:32:10.019" v="4202" actId="1076"/>
          <ac:spMkLst>
            <pc:docMk/>
            <pc:sldMk cId="491729241" sldId="515"/>
            <ac:spMk id="37" creationId="{ABEEAF82-5B99-5044-ED70-A67C25F7CEBD}"/>
          </ac:spMkLst>
        </pc:spChg>
        <pc:spChg chg="mod">
          <ac:chgData name="Trương Đoàn Vũ" userId="3212e5cf-cdcd-4085-91ca-8ed8030d9165" providerId="ADAL" clId="{D964AE20-F91A-F84D-88EF-1DEDCEBDDE15}" dt="2023-06-19T13:29:45.300" v="4189" actId="1076"/>
          <ac:spMkLst>
            <pc:docMk/>
            <pc:sldMk cId="491729241" sldId="515"/>
            <ac:spMk id="38" creationId="{A23B4C61-A3B5-EDCE-25EA-C9C46BB6C2C0}"/>
          </ac:spMkLst>
        </pc:spChg>
        <pc:spChg chg="mod">
          <ac:chgData name="Trương Đoàn Vũ" userId="3212e5cf-cdcd-4085-91ca-8ed8030d9165" providerId="ADAL" clId="{D964AE20-F91A-F84D-88EF-1DEDCEBDDE15}" dt="2023-06-19T13:32:11.590" v="4203" actId="1076"/>
          <ac:spMkLst>
            <pc:docMk/>
            <pc:sldMk cId="491729241" sldId="515"/>
            <ac:spMk id="39" creationId="{B2AF41B4-1E7A-676A-EBAA-7E66B447B719}"/>
          </ac:spMkLst>
        </pc:spChg>
        <pc:spChg chg="add del mod">
          <ac:chgData name="Trương Đoàn Vũ" userId="3212e5cf-cdcd-4085-91ca-8ed8030d9165" providerId="ADAL" clId="{D964AE20-F91A-F84D-88EF-1DEDCEBDDE15}" dt="2023-06-19T13:30:07.373" v="4197"/>
          <ac:spMkLst>
            <pc:docMk/>
            <pc:sldMk cId="491729241" sldId="515"/>
            <ac:spMk id="47" creationId="{E4643279-7309-E22D-8212-83C63B6759F1}"/>
          </ac:spMkLst>
        </pc:spChg>
        <pc:cxnChg chg="add mod">
          <ac:chgData name="Trương Đoàn Vũ" userId="3212e5cf-cdcd-4085-91ca-8ed8030d9165" providerId="ADAL" clId="{D964AE20-F91A-F84D-88EF-1DEDCEBDDE15}" dt="2023-06-19T13:35:57.557" v="4309" actId="14100"/>
          <ac:cxnSpMkLst>
            <pc:docMk/>
            <pc:sldMk cId="491729241" sldId="515"/>
            <ac:cxnSpMk id="16" creationId="{DBB1B82D-4F85-6B1B-6686-7C10482528AC}"/>
          </ac:cxnSpMkLst>
        </pc:cxnChg>
        <pc:cxnChg chg="mod">
          <ac:chgData name="Trương Đoàn Vũ" userId="3212e5cf-cdcd-4085-91ca-8ed8030d9165" providerId="ADAL" clId="{D964AE20-F91A-F84D-88EF-1DEDCEBDDE15}" dt="2023-06-19T13:29:12.181" v="4176" actId="1076"/>
          <ac:cxnSpMkLst>
            <pc:docMk/>
            <pc:sldMk cId="491729241" sldId="515"/>
            <ac:cxnSpMk id="32" creationId="{BFC0D520-AC9E-81C8-CC6A-C51D8D6B4C72}"/>
          </ac:cxnSpMkLst>
        </pc:cxnChg>
        <pc:cxnChg chg="mod">
          <ac:chgData name="Trương Đoàn Vũ" userId="3212e5cf-cdcd-4085-91ca-8ed8030d9165" providerId="ADAL" clId="{D964AE20-F91A-F84D-88EF-1DEDCEBDDE15}" dt="2023-06-19T13:29:22.837" v="4180" actId="1076"/>
          <ac:cxnSpMkLst>
            <pc:docMk/>
            <pc:sldMk cId="491729241" sldId="515"/>
            <ac:cxnSpMk id="34" creationId="{247AD3C5-ACA2-D841-DD54-EE2124FFC95E}"/>
          </ac:cxnSpMkLst>
        </pc:cxnChg>
        <pc:cxnChg chg="mod">
          <ac:chgData name="Trương Đoàn Vũ" userId="3212e5cf-cdcd-4085-91ca-8ed8030d9165" providerId="ADAL" clId="{D964AE20-F91A-F84D-88EF-1DEDCEBDDE15}" dt="2023-06-19T13:29:25.416" v="4181" actId="1076"/>
          <ac:cxnSpMkLst>
            <pc:docMk/>
            <pc:sldMk cId="491729241" sldId="515"/>
            <ac:cxnSpMk id="35" creationId="{86C23309-57C0-EBD9-3ED7-338076551FCC}"/>
          </ac:cxnSpMkLst>
        </pc:cxnChg>
        <pc:cxnChg chg="mod">
          <ac:chgData name="Trương Đoàn Vũ" userId="3212e5cf-cdcd-4085-91ca-8ed8030d9165" providerId="ADAL" clId="{D964AE20-F91A-F84D-88EF-1DEDCEBDDE15}" dt="2023-06-19T13:31:54.498" v="4198" actId="1076"/>
          <ac:cxnSpMkLst>
            <pc:docMk/>
            <pc:sldMk cId="491729241" sldId="515"/>
            <ac:cxnSpMk id="36" creationId="{3962509B-5306-9AB4-67E6-F95A36C3E200}"/>
          </ac:cxnSpMkLst>
        </pc:cxnChg>
        <pc:cxnChg chg="mod">
          <ac:chgData name="Trương Đoàn Vũ" userId="3212e5cf-cdcd-4085-91ca-8ed8030d9165" providerId="ADAL" clId="{D964AE20-F91A-F84D-88EF-1DEDCEBDDE15}" dt="2023-06-19T13:29:29.966" v="4183" actId="1076"/>
          <ac:cxnSpMkLst>
            <pc:docMk/>
            <pc:sldMk cId="491729241" sldId="515"/>
            <ac:cxnSpMk id="40" creationId="{E0EE145C-8ACF-D5FE-BDA3-7946B0E27AAB}"/>
          </ac:cxnSpMkLst>
        </pc:cxnChg>
        <pc:cxnChg chg="mod">
          <ac:chgData name="Trương Đoàn Vũ" userId="3212e5cf-cdcd-4085-91ca-8ed8030d9165" providerId="ADAL" clId="{D964AE20-F91A-F84D-88EF-1DEDCEBDDE15}" dt="2023-06-19T13:31:58.321" v="4200" actId="1076"/>
          <ac:cxnSpMkLst>
            <pc:docMk/>
            <pc:sldMk cId="491729241" sldId="515"/>
            <ac:cxnSpMk id="41" creationId="{67B06862-73BF-F680-F76C-3F962674543A}"/>
          </ac:cxnSpMkLst>
        </pc:cxnChg>
        <pc:cxnChg chg="mod">
          <ac:chgData name="Trương Đoàn Vũ" userId="3212e5cf-cdcd-4085-91ca-8ed8030d9165" providerId="ADAL" clId="{D964AE20-F91A-F84D-88EF-1DEDCEBDDE15}" dt="2023-06-19T13:32:10.019" v="4202" actId="1076"/>
          <ac:cxnSpMkLst>
            <pc:docMk/>
            <pc:sldMk cId="491729241" sldId="515"/>
            <ac:cxnSpMk id="42" creationId="{AF920043-340D-D62A-D2EB-AE616B679CAC}"/>
          </ac:cxnSpMkLst>
        </pc:cxnChg>
        <pc:cxnChg chg="mod">
          <ac:chgData name="Trương Đoàn Vũ" userId="3212e5cf-cdcd-4085-91ca-8ed8030d9165" providerId="ADAL" clId="{D964AE20-F91A-F84D-88EF-1DEDCEBDDE15}" dt="2023-06-19T13:29:42.783" v="4188" actId="1076"/>
          <ac:cxnSpMkLst>
            <pc:docMk/>
            <pc:sldMk cId="491729241" sldId="515"/>
            <ac:cxnSpMk id="43" creationId="{40A1713B-1FD7-7D46-CAD1-68F1437A0C68}"/>
          </ac:cxnSpMkLst>
        </pc:cxnChg>
        <pc:cxnChg chg="mod">
          <ac:chgData name="Trương Đoàn Vũ" userId="3212e5cf-cdcd-4085-91ca-8ed8030d9165" providerId="ADAL" clId="{D964AE20-F91A-F84D-88EF-1DEDCEBDDE15}" dt="2023-06-19T13:32:06.809" v="4201" actId="1076"/>
          <ac:cxnSpMkLst>
            <pc:docMk/>
            <pc:sldMk cId="491729241" sldId="515"/>
            <ac:cxnSpMk id="44" creationId="{7E27E0A9-8A8A-C696-508F-1E119DB8C3EE}"/>
          </ac:cxnSpMkLst>
        </pc:cxnChg>
      </pc:sldChg>
      <pc:sldChg chg="modSp add modAnim">
        <pc:chgData name="Trương Đoàn Vũ" userId="3212e5cf-cdcd-4085-91ca-8ed8030d9165" providerId="ADAL" clId="{D964AE20-F91A-F84D-88EF-1DEDCEBDDE15}" dt="2023-06-19T13:40:23.531" v="4378" actId="113"/>
        <pc:sldMkLst>
          <pc:docMk/>
          <pc:sldMk cId="640699353" sldId="519"/>
        </pc:sldMkLst>
        <pc:spChg chg="mod">
          <ac:chgData name="Trương Đoàn Vũ" userId="3212e5cf-cdcd-4085-91ca-8ed8030d9165" providerId="ADAL" clId="{D964AE20-F91A-F84D-88EF-1DEDCEBDDE15}" dt="2023-06-19T13:40:23.531" v="4378" actId="113"/>
          <ac:spMkLst>
            <pc:docMk/>
            <pc:sldMk cId="640699353" sldId="519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3:39:24.460" v="4340" actId="20577"/>
          <ac:spMkLst>
            <pc:docMk/>
            <pc:sldMk cId="640699353" sldId="519"/>
            <ac:spMk id="5" creationId="{3F478D7D-4579-ACE1-A180-27561B4AEB79}"/>
          </ac:spMkLst>
        </pc:spChg>
      </pc:sldChg>
      <pc:sldChg chg="addSp delSp modSp add mod delAnim modAnim">
        <pc:chgData name="Trương Đoàn Vũ" userId="3212e5cf-cdcd-4085-91ca-8ed8030d9165" providerId="ADAL" clId="{D964AE20-F91A-F84D-88EF-1DEDCEBDDE15}" dt="2023-06-19T14:21:02.055" v="4858" actId="20577"/>
        <pc:sldMkLst>
          <pc:docMk/>
          <pc:sldMk cId="3649522205" sldId="520"/>
        </pc:sldMkLst>
        <pc:spChg chg="del mod">
          <ac:chgData name="Trương Đoàn Vũ" userId="3212e5cf-cdcd-4085-91ca-8ed8030d9165" providerId="ADAL" clId="{D964AE20-F91A-F84D-88EF-1DEDCEBDDE15}" dt="2023-06-19T13:42:53.387" v="4410"/>
          <ac:spMkLst>
            <pc:docMk/>
            <pc:sldMk cId="3649522205" sldId="520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4:21:02.055" v="4858" actId="20577"/>
          <ac:spMkLst>
            <pc:docMk/>
            <pc:sldMk cId="3649522205" sldId="520"/>
            <ac:spMk id="5" creationId="{3F478D7D-4579-ACE1-A180-27561B4AEB79}"/>
          </ac:spMkLst>
        </pc:spChg>
        <pc:spChg chg="del mod">
          <ac:chgData name="Trương Đoàn Vũ" userId="3212e5cf-cdcd-4085-91ca-8ed8030d9165" providerId="ADAL" clId="{D964AE20-F91A-F84D-88EF-1DEDCEBDDE15}" dt="2023-06-19T13:42:55.392" v="4420"/>
          <ac:spMkLst>
            <pc:docMk/>
            <pc:sldMk cId="3649522205" sldId="520"/>
            <ac:spMk id="6" creationId="{7CEFE2E3-FC11-FE95-23B0-EAA5D4DC32E5}"/>
          </ac:spMkLst>
        </pc:spChg>
        <pc:spChg chg="del mod">
          <ac:chgData name="Trương Đoàn Vũ" userId="3212e5cf-cdcd-4085-91ca-8ed8030d9165" providerId="ADAL" clId="{D964AE20-F91A-F84D-88EF-1DEDCEBDDE15}" dt="2023-06-19T13:42:53.599" v="4412"/>
          <ac:spMkLst>
            <pc:docMk/>
            <pc:sldMk cId="3649522205" sldId="520"/>
            <ac:spMk id="7" creationId="{B0C26CA0-238F-1D16-1DF1-F66EB6C033C7}"/>
          </ac:spMkLst>
        </pc:spChg>
        <pc:spChg chg="del mod">
          <ac:chgData name="Trương Đoàn Vũ" userId="3212e5cf-cdcd-4085-91ca-8ed8030d9165" providerId="ADAL" clId="{D964AE20-F91A-F84D-88EF-1DEDCEBDDE15}" dt="2023-06-19T13:42:51.574" v="4405"/>
          <ac:spMkLst>
            <pc:docMk/>
            <pc:sldMk cId="3649522205" sldId="520"/>
            <ac:spMk id="8" creationId="{991D7965-1982-DC1D-2BAD-4D717D803044}"/>
          </ac:spMkLst>
        </pc:spChg>
        <pc:spChg chg="del mod">
          <ac:chgData name="Trương Đoàn Vũ" userId="3212e5cf-cdcd-4085-91ca-8ed8030d9165" providerId="ADAL" clId="{D964AE20-F91A-F84D-88EF-1DEDCEBDDE15}" dt="2023-06-19T13:42:55.390" v="4418"/>
          <ac:spMkLst>
            <pc:docMk/>
            <pc:sldMk cId="3649522205" sldId="520"/>
            <ac:spMk id="9" creationId="{7651E6A1-98B5-3A65-C3BF-41E1B57143B1}"/>
          </ac:spMkLst>
        </pc:spChg>
        <pc:spChg chg="del mod">
          <ac:chgData name="Trương Đoàn Vũ" userId="3212e5cf-cdcd-4085-91ca-8ed8030d9165" providerId="ADAL" clId="{D964AE20-F91A-F84D-88EF-1DEDCEBDDE15}" dt="2023-06-19T13:42:53.719" v="4414"/>
          <ac:spMkLst>
            <pc:docMk/>
            <pc:sldMk cId="3649522205" sldId="520"/>
            <ac:spMk id="10" creationId="{7D97E09B-F784-8EA9-75A7-E2A66F5DEE52}"/>
          </ac:spMkLst>
        </pc:spChg>
        <pc:spChg chg="del mod">
          <ac:chgData name="Trương Đoàn Vũ" userId="3212e5cf-cdcd-4085-91ca-8ed8030d9165" providerId="ADAL" clId="{D964AE20-F91A-F84D-88EF-1DEDCEBDDE15}" dt="2023-06-19T13:42:54.004" v="4416"/>
          <ac:spMkLst>
            <pc:docMk/>
            <pc:sldMk cId="3649522205" sldId="520"/>
            <ac:spMk id="11" creationId="{E16FFE63-183B-EF3A-190A-CD3F440FD104}"/>
          </ac:spMkLst>
        </pc:spChg>
        <pc:spChg chg="del mod">
          <ac:chgData name="Trương Đoàn Vũ" userId="3212e5cf-cdcd-4085-91ca-8ed8030d9165" providerId="ADAL" clId="{D964AE20-F91A-F84D-88EF-1DEDCEBDDE15}" dt="2023-06-19T13:42:52.753" v="4408"/>
          <ac:spMkLst>
            <pc:docMk/>
            <pc:sldMk cId="3649522205" sldId="520"/>
            <ac:spMk id="12" creationId="{3A8423A1-52F5-2D53-2EDE-815EC29422A5}"/>
          </ac:spMkLst>
        </pc:spChg>
        <pc:cxnChg chg="add del mod">
          <ac:chgData name="Trương Đoàn Vũ" userId="3212e5cf-cdcd-4085-91ca-8ed8030d9165" providerId="ADAL" clId="{D964AE20-F91A-F84D-88EF-1DEDCEBDDE15}" dt="2023-06-19T13:46:10.848" v="4526" actId="478"/>
          <ac:cxnSpMkLst>
            <pc:docMk/>
            <pc:sldMk cId="3649522205" sldId="520"/>
            <ac:cxnSpMk id="3" creationId="{C95940F1-A359-E515-554E-161667E685D7}"/>
          </ac:cxnSpMkLst>
        </pc:cxnChg>
        <pc:cxnChg chg="del">
          <ac:chgData name="Trương Đoàn Vũ" userId="3212e5cf-cdcd-4085-91ca-8ed8030d9165" providerId="ADAL" clId="{D964AE20-F91A-F84D-88EF-1DEDCEBDDE15}" dt="2023-06-19T13:42:52.417" v="4406" actId="478"/>
          <ac:cxnSpMkLst>
            <pc:docMk/>
            <pc:sldMk cId="3649522205" sldId="520"/>
            <ac:cxnSpMk id="16" creationId="{DBB1B82D-4F85-6B1B-6686-7C10482528AC}"/>
          </ac:cxnSpMkLst>
        </pc:cxnChg>
        <pc:cxnChg chg="add mod">
          <ac:chgData name="Trương Đoàn Vũ" userId="3212e5cf-cdcd-4085-91ca-8ed8030d9165" providerId="ADAL" clId="{D964AE20-F91A-F84D-88EF-1DEDCEBDDE15}" dt="2023-06-19T13:46:58.666" v="4533" actId="14100"/>
          <ac:cxnSpMkLst>
            <pc:docMk/>
            <pc:sldMk cId="3649522205" sldId="520"/>
            <ac:cxnSpMk id="19" creationId="{503D5C04-F10D-0C04-EE73-5290B8B1E3C1}"/>
          </ac:cxnSpMkLst>
        </pc:cxnChg>
      </pc:sldChg>
      <pc:sldChg chg="delSp modSp add mod modAnim">
        <pc:chgData name="Trương Đoàn Vũ" userId="3212e5cf-cdcd-4085-91ca-8ed8030d9165" providerId="ADAL" clId="{D964AE20-F91A-F84D-88EF-1DEDCEBDDE15}" dt="2023-06-19T14:23:02.031" v="4960" actId="20577"/>
        <pc:sldMkLst>
          <pc:docMk/>
          <pc:sldMk cId="4032073077" sldId="521"/>
        </pc:sldMkLst>
        <pc:spChg chg="mod">
          <ac:chgData name="Trương Đoàn Vũ" userId="3212e5cf-cdcd-4085-91ca-8ed8030d9165" providerId="ADAL" clId="{D964AE20-F91A-F84D-88EF-1DEDCEBDDE15}" dt="2023-06-19T14:23:02.031" v="4960" actId="20577"/>
          <ac:spMkLst>
            <pc:docMk/>
            <pc:sldMk cId="4032073077" sldId="521"/>
            <ac:spMk id="5" creationId="{3F478D7D-4579-ACE1-A180-27561B4AEB79}"/>
          </ac:spMkLst>
        </pc:spChg>
        <pc:spChg chg="mod">
          <ac:chgData name="Trương Đoàn Vũ" userId="3212e5cf-cdcd-4085-91ca-8ed8030d9165" providerId="ADAL" clId="{D964AE20-F91A-F84D-88EF-1DEDCEBDDE15}" dt="2023-06-19T13:55:32.624" v="4590" actId="14100"/>
          <ac:spMkLst>
            <pc:docMk/>
            <pc:sldMk cId="4032073077" sldId="521"/>
            <ac:spMk id="14" creationId="{EB2B1DA7-778E-5301-2183-0CDBA817C7D3}"/>
          </ac:spMkLst>
        </pc:spChg>
        <pc:spChg chg="mod">
          <ac:chgData name="Trương Đoàn Vũ" userId="3212e5cf-cdcd-4085-91ca-8ed8030d9165" providerId="ADAL" clId="{D964AE20-F91A-F84D-88EF-1DEDCEBDDE15}" dt="2023-06-19T13:55:23.430" v="4587" actId="1076"/>
          <ac:spMkLst>
            <pc:docMk/>
            <pc:sldMk cId="4032073077" sldId="521"/>
            <ac:spMk id="20" creationId="{BE16425E-5FBD-72C8-6008-C136B741F7A3}"/>
          </ac:spMkLst>
        </pc:spChg>
        <pc:spChg chg="mod">
          <ac:chgData name="Trương Đoàn Vũ" userId="3212e5cf-cdcd-4085-91ca-8ed8030d9165" providerId="ADAL" clId="{D964AE20-F91A-F84D-88EF-1DEDCEBDDE15}" dt="2023-06-19T13:55:22.015" v="4586" actId="14100"/>
          <ac:spMkLst>
            <pc:docMk/>
            <pc:sldMk cId="4032073077" sldId="521"/>
            <ac:spMk id="25" creationId="{643AD548-8505-2831-4280-F9791A46507C}"/>
          </ac:spMkLst>
        </pc:spChg>
        <pc:spChg chg="del">
          <ac:chgData name="Trương Đoàn Vũ" userId="3212e5cf-cdcd-4085-91ca-8ed8030d9165" providerId="ADAL" clId="{D964AE20-F91A-F84D-88EF-1DEDCEBDDE15}" dt="2023-06-19T13:54:56.763" v="4577" actId="478"/>
          <ac:spMkLst>
            <pc:docMk/>
            <pc:sldMk cId="4032073077" sldId="521"/>
            <ac:spMk id="28" creationId="{625AAB85-C2AE-6D10-A3BC-3925273237AF}"/>
          </ac:spMkLst>
        </pc:spChg>
        <pc:spChg chg="mod">
          <ac:chgData name="Trương Đoàn Vũ" userId="3212e5cf-cdcd-4085-91ca-8ed8030d9165" providerId="ADAL" clId="{D964AE20-F91A-F84D-88EF-1DEDCEBDDE15}" dt="2023-06-19T13:55:03.912" v="4581" actId="1076"/>
          <ac:spMkLst>
            <pc:docMk/>
            <pc:sldMk cId="4032073077" sldId="521"/>
            <ac:spMk id="37" creationId="{ABEEAF82-5B99-5044-ED70-A67C25F7CEBD}"/>
          </ac:spMkLst>
        </pc:spChg>
        <pc:spChg chg="del">
          <ac:chgData name="Trương Đoàn Vũ" userId="3212e5cf-cdcd-4085-91ca-8ed8030d9165" providerId="ADAL" clId="{D964AE20-F91A-F84D-88EF-1DEDCEBDDE15}" dt="2023-06-19T13:54:55.539" v="4576" actId="478"/>
          <ac:spMkLst>
            <pc:docMk/>
            <pc:sldMk cId="4032073077" sldId="521"/>
            <ac:spMk id="38" creationId="{A23B4C61-A3B5-EDCE-25EA-C9C46BB6C2C0}"/>
          </ac:spMkLst>
        </pc:spChg>
        <pc:spChg chg="mod">
          <ac:chgData name="Trương Đoàn Vũ" userId="3212e5cf-cdcd-4085-91ca-8ed8030d9165" providerId="ADAL" clId="{D964AE20-F91A-F84D-88EF-1DEDCEBDDE15}" dt="2023-06-19T13:57:19.012" v="4602" actId="14100"/>
          <ac:spMkLst>
            <pc:docMk/>
            <pc:sldMk cId="4032073077" sldId="521"/>
            <ac:spMk id="39" creationId="{B2AF41B4-1E7A-676A-EBAA-7E66B447B719}"/>
          </ac:spMkLst>
        </pc:spChg>
        <pc:cxnChg chg="del mod">
          <ac:chgData name="Trương Đoàn Vũ" userId="3212e5cf-cdcd-4085-91ca-8ed8030d9165" providerId="ADAL" clId="{D964AE20-F91A-F84D-88EF-1DEDCEBDDE15}" dt="2023-06-19T13:54:54.256" v="4575" actId="478"/>
          <ac:cxnSpMkLst>
            <pc:docMk/>
            <pc:sldMk cId="4032073077" sldId="521"/>
            <ac:cxnSpMk id="19" creationId="{503D5C04-F10D-0C04-EE73-5290B8B1E3C1}"/>
          </ac:cxnSpMkLst>
        </pc:cxnChg>
        <pc:cxnChg chg="mod">
          <ac:chgData name="Trương Đoàn Vũ" userId="3212e5cf-cdcd-4085-91ca-8ed8030d9165" providerId="ADAL" clId="{D964AE20-F91A-F84D-88EF-1DEDCEBDDE15}" dt="2023-06-19T13:55:32.624" v="4590" actId="14100"/>
          <ac:cxnSpMkLst>
            <pc:docMk/>
            <pc:sldMk cId="4032073077" sldId="521"/>
            <ac:cxnSpMk id="32" creationId="{BFC0D520-AC9E-81C8-CC6A-C51D8D6B4C72}"/>
          </ac:cxnSpMkLst>
        </pc:cxnChg>
        <pc:cxnChg chg="mod">
          <ac:chgData name="Trương Đoàn Vũ" userId="3212e5cf-cdcd-4085-91ca-8ed8030d9165" providerId="ADAL" clId="{D964AE20-F91A-F84D-88EF-1DEDCEBDDE15}" dt="2023-06-19T13:55:25.816" v="4588" actId="14100"/>
          <ac:cxnSpMkLst>
            <pc:docMk/>
            <pc:sldMk cId="4032073077" sldId="521"/>
            <ac:cxnSpMk id="34" creationId="{247AD3C5-ACA2-D841-DD54-EE2124FFC95E}"/>
          </ac:cxnSpMkLst>
        </pc:cxnChg>
        <pc:cxnChg chg="del">
          <ac:chgData name="Trương Đoàn Vũ" userId="3212e5cf-cdcd-4085-91ca-8ed8030d9165" providerId="ADAL" clId="{D964AE20-F91A-F84D-88EF-1DEDCEBDDE15}" dt="2023-06-19T13:55:19.626" v="4585" actId="478"/>
          <ac:cxnSpMkLst>
            <pc:docMk/>
            <pc:sldMk cId="4032073077" sldId="521"/>
            <ac:cxnSpMk id="36" creationId="{3962509B-5306-9AB4-67E6-F95A36C3E200}"/>
          </ac:cxnSpMkLst>
        </pc:cxnChg>
        <pc:cxnChg chg="del">
          <ac:chgData name="Trương Đoàn Vũ" userId="3212e5cf-cdcd-4085-91ca-8ed8030d9165" providerId="ADAL" clId="{D964AE20-F91A-F84D-88EF-1DEDCEBDDE15}" dt="2023-06-19T13:54:58.133" v="4578" actId="478"/>
          <ac:cxnSpMkLst>
            <pc:docMk/>
            <pc:sldMk cId="4032073077" sldId="521"/>
            <ac:cxnSpMk id="41" creationId="{67B06862-73BF-F680-F76C-3F962674543A}"/>
          </ac:cxnSpMkLst>
        </pc:cxnChg>
        <pc:cxnChg chg="mod">
          <ac:chgData name="Trương Đoàn Vũ" userId="3212e5cf-cdcd-4085-91ca-8ed8030d9165" providerId="ADAL" clId="{D964AE20-F91A-F84D-88EF-1DEDCEBDDE15}" dt="2023-06-19T13:55:03.912" v="4581" actId="1076"/>
          <ac:cxnSpMkLst>
            <pc:docMk/>
            <pc:sldMk cId="4032073077" sldId="521"/>
            <ac:cxnSpMk id="42" creationId="{AF920043-340D-D62A-D2EB-AE616B679CAC}"/>
          </ac:cxnSpMkLst>
        </pc:cxnChg>
        <pc:cxnChg chg="mod">
          <ac:chgData name="Trương Đoàn Vũ" userId="3212e5cf-cdcd-4085-91ca-8ed8030d9165" providerId="ADAL" clId="{D964AE20-F91A-F84D-88EF-1DEDCEBDDE15}" dt="2023-06-19T13:55:14.731" v="4582" actId="1076"/>
          <ac:cxnSpMkLst>
            <pc:docMk/>
            <pc:sldMk cId="4032073077" sldId="521"/>
            <ac:cxnSpMk id="44" creationId="{7E27E0A9-8A8A-C696-508F-1E119DB8C3EE}"/>
          </ac:cxnSpMkLst>
        </pc:cxnChg>
      </pc:sldChg>
      <pc:sldChg chg="modSp add mod">
        <pc:chgData name="Trương Đoàn Vũ" userId="3212e5cf-cdcd-4085-91ca-8ed8030d9165" providerId="ADAL" clId="{D964AE20-F91A-F84D-88EF-1DEDCEBDDE15}" dt="2023-06-19T14:02:45.884" v="4621" actId="20577"/>
        <pc:sldMkLst>
          <pc:docMk/>
          <pc:sldMk cId="1468660991" sldId="522"/>
        </pc:sldMkLst>
        <pc:spChg chg="mod">
          <ac:chgData name="Trương Đoàn Vũ" userId="3212e5cf-cdcd-4085-91ca-8ed8030d9165" providerId="ADAL" clId="{D964AE20-F91A-F84D-88EF-1DEDCEBDDE15}" dt="2023-06-19T14:02:45.884" v="4621" actId="20577"/>
          <ac:spMkLst>
            <pc:docMk/>
            <pc:sldMk cId="1468660991" sldId="522"/>
            <ac:spMk id="5" creationId="{3F478D7D-4579-ACE1-A180-27561B4AEB79}"/>
          </ac:spMkLst>
        </pc:spChg>
      </pc:sldChg>
      <pc:sldChg chg="addSp delSp modSp add mod modAnim">
        <pc:chgData name="Trương Đoàn Vũ" userId="3212e5cf-cdcd-4085-91ca-8ed8030d9165" providerId="ADAL" clId="{D964AE20-F91A-F84D-88EF-1DEDCEBDDE15}" dt="2023-06-19T14:07:43.455" v="4716"/>
        <pc:sldMkLst>
          <pc:docMk/>
          <pc:sldMk cId="18622321" sldId="523"/>
        </pc:sldMkLst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2" creationId="{7E617CE7-0F29-985B-657D-B1217238A9F2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3" creationId="{764BB376-8D58-CCA9-1691-156DBD712CE7}"/>
          </ac:spMkLst>
        </pc:spChg>
        <pc:spChg chg="mod">
          <ac:chgData name="Trương Đoàn Vũ" userId="3212e5cf-cdcd-4085-91ca-8ed8030d9165" providerId="ADAL" clId="{D964AE20-F91A-F84D-88EF-1DEDCEBDDE15}" dt="2023-06-19T14:05:56.194" v="4701" actId="20577"/>
          <ac:spMkLst>
            <pc:docMk/>
            <pc:sldMk cId="18622321" sldId="523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4:06:38.322" v="4703" actId="1076"/>
          <ac:spMkLst>
            <pc:docMk/>
            <pc:sldMk cId="18622321" sldId="523"/>
            <ac:spMk id="5" creationId="{3F478D7D-4579-ACE1-A180-27561B4AEB79}"/>
          </ac:spMkLst>
        </pc:spChg>
        <pc:spChg chg="del mod">
          <ac:chgData name="Trương Đoàn Vũ" userId="3212e5cf-cdcd-4085-91ca-8ed8030d9165" providerId="ADAL" clId="{D964AE20-F91A-F84D-88EF-1DEDCEBDDE15}" dt="2023-06-19T14:04:15.305" v="4646"/>
          <ac:spMkLst>
            <pc:docMk/>
            <pc:sldMk cId="18622321" sldId="523"/>
            <ac:spMk id="6" creationId="{7CEFE2E3-FC11-FE95-23B0-EAA5D4DC32E5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7" creationId="{B0C26CA0-238F-1D16-1DF1-F66EB6C033C7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8" creationId="{991D7965-1982-DC1D-2BAD-4D717D803044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9" creationId="{7651E6A1-98B5-3A65-C3BF-41E1B57143B1}"/>
          </ac:spMkLst>
        </pc:spChg>
        <pc:spChg chg="del mod">
          <ac:chgData name="Trương Đoàn Vũ" userId="3212e5cf-cdcd-4085-91ca-8ed8030d9165" providerId="ADAL" clId="{D964AE20-F91A-F84D-88EF-1DEDCEBDDE15}" dt="2023-06-19T14:04:18.212" v="4648"/>
          <ac:spMkLst>
            <pc:docMk/>
            <pc:sldMk cId="18622321" sldId="523"/>
            <ac:spMk id="10" creationId="{7D97E09B-F784-8EA9-75A7-E2A66F5DEE52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11" creationId="{E16FFE63-183B-EF3A-190A-CD3F440FD104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12" creationId="{3A8423A1-52F5-2D53-2EDE-815EC29422A5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13" creationId="{FB7B6552-BCDE-3CAC-3D04-9936F7B53FFE}"/>
          </ac:spMkLst>
        </pc:spChg>
        <pc:spChg chg="del mod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14" creationId="{EB2B1DA7-778E-5301-2183-0CDBA817C7D3}"/>
          </ac:spMkLst>
        </pc:spChg>
        <pc:spChg chg="del mod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15" creationId="{C0622E53-2875-2D4A-7450-54A80DA831BF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17" creationId="{E948DCAB-C446-CECE-5938-94FC87D8F896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18" creationId="{7C6316B2-8A4D-764F-B96E-D76401689227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19" creationId="{9F22E880-3581-9AB3-2F4D-1040E6075EED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20" creationId="{BE16425E-5FBD-72C8-6008-C136B741F7A3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22" creationId="{425D2CC2-FA06-D5AB-D8FC-38D6FFEAC5BF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25" creationId="{643AD548-8505-2831-4280-F9791A46507C}"/>
          </ac:spMkLst>
        </pc:spChg>
        <pc:spChg chg="del mod">
          <ac:chgData name="Trương Đoàn Vũ" userId="3212e5cf-cdcd-4085-91ca-8ed8030d9165" providerId="ADAL" clId="{D964AE20-F91A-F84D-88EF-1DEDCEBDDE15}" dt="2023-06-19T14:04:07.484" v="4638" actId="478"/>
          <ac:spMkLst>
            <pc:docMk/>
            <pc:sldMk cId="18622321" sldId="523"/>
            <ac:spMk id="27" creationId="{0EB1E1D9-21BF-C55D-7D52-79AE098FB3F7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28" creationId="{625AAB85-C2AE-6D10-A3BC-3925273237AF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29" creationId="{91B8837E-2B92-84E7-ACD3-B5F6EA554A67}"/>
          </ac:spMkLst>
        </pc:spChg>
        <pc:spChg chg="del mod">
          <ac:chgData name="Trương Đoàn Vũ" userId="3212e5cf-cdcd-4085-91ca-8ed8030d9165" providerId="ADAL" clId="{D964AE20-F91A-F84D-88EF-1DEDCEBDDE15}" dt="2023-06-19T14:04:14.196" v="4643" actId="478"/>
          <ac:spMkLst>
            <pc:docMk/>
            <pc:sldMk cId="18622321" sldId="523"/>
            <ac:spMk id="33" creationId="{EDC1386C-976A-892A-D105-D00C016011CE}"/>
          </ac:spMkLst>
        </pc:spChg>
        <pc:spChg chg="del mod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37" creationId="{ABEEAF82-5B99-5044-ED70-A67C25F7CEBD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38" creationId="{A23B4C61-A3B5-EDCE-25EA-C9C46BB6C2C0}"/>
          </ac:spMkLst>
        </pc:spChg>
        <pc:spChg chg="del">
          <ac:chgData name="Trương Đoàn Vũ" userId="3212e5cf-cdcd-4085-91ca-8ed8030d9165" providerId="ADAL" clId="{D964AE20-F91A-F84D-88EF-1DEDCEBDDE15}" dt="2023-06-19T14:04:06.163" v="4637" actId="478"/>
          <ac:spMkLst>
            <pc:docMk/>
            <pc:sldMk cId="18622321" sldId="523"/>
            <ac:spMk id="39" creationId="{B2AF41B4-1E7A-676A-EBAA-7E66B447B719}"/>
          </ac:spMkLst>
        </pc:spChg>
        <pc:spChg chg="add mod">
          <ac:chgData name="Trương Đoàn Vũ" userId="3212e5cf-cdcd-4085-91ca-8ed8030d9165" providerId="ADAL" clId="{D964AE20-F91A-F84D-88EF-1DEDCEBDDE15}" dt="2023-06-19T14:04:31.677" v="4650" actId="1076"/>
          <ac:spMkLst>
            <pc:docMk/>
            <pc:sldMk cId="18622321" sldId="523"/>
            <ac:spMk id="47" creationId="{6CEA9ED7-0A40-ADDC-DBF4-80E85A6ED895}"/>
          </ac:spMkLst>
        </pc:spChg>
        <pc:spChg chg="add mod">
          <ac:chgData name="Trương Đoàn Vũ" userId="3212e5cf-cdcd-4085-91ca-8ed8030d9165" providerId="ADAL" clId="{D964AE20-F91A-F84D-88EF-1DEDCEBDDE15}" dt="2023-06-19T14:04:45.549" v="4662" actId="14100"/>
          <ac:spMkLst>
            <pc:docMk/>
            <pc:sldMk cId="18622321" sldId="523"/>
            <ac:spMk id="48" creationId="{CDB34111-9C40-7682-95D7-B162183A0405}"/>
          </ac:spMkLst>
        </pc:spChg>
        <pc:spChg chg="add mod">
          <ac:chgData name="Trương Đoàn Vũ" userId="3212e5cf-cdcd-4085-91ca-8ed8030d9165" providerId="ADAL" clId="{D964AE20-F91A-F84D-88EF-1DEDCEBDDE15}" dt="2023-06-19T14:05:00.510" v="4670" actId="14100"/>
          <ac:spMkLst>
            <pc:docMk/>
            <pc:sldMk cId="18622321" sldId="523"/>
            <ac:spMk id="49" creationId="{71CE8F89-841F-5B3E-0593-09552A8D1C44}"/>
          </ac:spMkLst>
        </pc:spChg>
        <pc:spChg chg="add mod">
          <ac:chgData name="Trương Đoàn Vũ" userId="3212e5cf-cdcd-4085-91ca-8ed8030d9165" providerId="ADAL" clId="{D964AE20-F91A-F84D-88EF-1DEDCEBDDE15}" dt="2023-06-19T14:05:07.028" v="4673" actId="14100"/>
          <ac:spMkLst>
            <pc:docMk/>
            <pc:sldMk cId="18622321" sldId="523"/>
            <ac:spMk id="50" creationId="{9D120FB0-1020-84F4-C939-8290429AADDF}"/>
          </ac:spMkLst>
        </pc:spChg>
        <pc:spChg chg="add mod">
          <ac:chgData name="Trương Đoàn Vũ" userId="3212e5cf-cdcd-4085-91ca-8ed8030d9165" providerId="ADAL" clId="{D964AE20-F91A-F84D-88EF-1DEDCEBDDE15}" dt="2023-06-19T14:05:14.481" v="4677" actId="14100"/>
          <ac:spMkLst>
            <pc:docMk/>
            <pc:sldMk cId="18622321" sldId="523"/>
            <ac:spMk id="51" creationId="{72015C5C-A7FA-E13A-1A1E-A1F48E751270}"/>
          </ac:spMkLst>
        </pc:spChg>
        <pc:cxnChg chg="del">
          <ac:chgData name="Trương Đoàn Vũ" userId="3212e5cf-cdcd-4085-91ca-8ed8030d9165" providerId="ADAL" clId="{D964AE20-F91A-F84D-88EF-1DEDCEBDDE15}" dt="2023-06-19T14:04:10.418" v="4640" actId="478"/>
          <ac:cxnSpMkLst>
            <pc:docMk/>
            <pc:sldMk cId="18622321" sldId="523"/>
            <ac:cxnSpMk id="16" creationId="{DBB1B82D-4F85-6B1B-6686-7C10482528AC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21" creationId="{4A23D2C8-23B8-4B38-5D4F-05E828825422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23" creationId="{E43EF214-A2EC-8FA6-7477-96C9B2E0A044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24" creationId="{3BB96E19-DF43-C629-2750-2F2C267AF75E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26" creationId="{D517BBCB-F249-CF0F-B640-F732EB4FED33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30" creationId="{1195A58B-8175-C3E2-5D35-F1A11740C953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31" creationId="{85FE8631-92BD-E1AA-16D9-A70F84AE88D9}"/>
          </ac:cxnSpMkLst>
        </pc:cxnChg>
        <pc:cxnChg chg="del mod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32" creationId="{BFC0D520-AC9E-81C8-CC6A-C51D8D6B4C72}"/>
          </ac:cxnSpMkLst>
        </pc:cxnChg>
        <pc:cxnChg chg="del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34" creationId="{247AD3C5-ACA2-D841-DD54-EE2124FFC95E}"/>
          </ac:cxnSpMkLst>
        </pc:cxnChg>
        <pc:cxnChg chg="del">
          <ac:chgData name="Trương Đoàn Vũ" userId="3212e5cf-cdcd-4085-91ca-8ed8030d9165" providerId="ADAL" clId="{D964AE20-F91A-F84D-88EF-1DEDCEBDDE15}" dt="2023-06-19T14:04:15.215" v="4644" actId="478"/>
          <ac:cxnSpMkLst>
            <pc:docMk/>
            <pc:sldMk cId="18622321" sldId="523"/>
            <ac:cxnSpMk id="35" creationId="{86C23309-57C0-EBD9-3ED7-338076551FCC}"/>
          </ac:cxnSpMkLst>
        </pc:cxnChg>
        <pc:cxnChg chg="del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36" creationId="{3962509B-5306-9AB4-67E6-F95A36C3E200}"/>
          </ac:cxnSpMkLst>
        </pc:cxnChg>
        <pc:cxnChg chg="del mod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40" creationId="{E0EE145C-8ACF-D5FE-BDA3-7946B0E27AAB}"/>
          </ac:cxnSpMkLst>
        </pc:cxnChg>
        <pc:cxnChg chg="del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41" creationId="{67B06862-73BF-F680-F76C-3F962674543A}"/>
          </ac:cxnSpMkLst>
        </pc:cxnChg>
        <pc:cxnChg chg="del mod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42" creationId="{AF920043-340D-D62A-D2EB-AE616B679CAC}"/>
          </ac:cxnSpMkLst>
        </pc:cxnChg>
        <pc:cxnChg chg="del mod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43" creationId="{40A1713B-1FD7-7D46-CAD1-68F1437A0C68}"/>
          </ac:cxnSpMkLst>
        </pc:cxnChg>
        <pc:cxnChg chg="del">
          <ac:chgData name="Trương Đoàn Vũ" userId="3212e5cf-cdcd-4085-91ca-8ed8030d9165" providerId="ADAL" clId="{D964AE20-F91A-F84D-88EF-1DEDCEBDDE15}" dt="2023-06-19T14:04:06.163" v="4637" actId="478"/>
          <ac:cxnSpMkLst>
            <pc:docMk/>
            <pc:sldMk cId="18622321" sldId="523"/>
            <ac:cxnSpMk id="44" creationId="{7E27E0A9-8A8A-C696-508F-1E119DB8C3EE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45" creationId="{95F11D90-0492-B990-D2E2-A416D7FD39A7}"/>
          </ac:cxnSpMkLst>
        </pc:cxnChg>
        <pc:cxnChg chg="add mod">
          <ac:chgData name="Trương Đoàn Vũ" userId="3212e5cf-cdcd-4085-91ca-8ed8030d9165" providerId="ADAL" clId="{D964AE20-F91A-F84D-88EF-1DEDCEBDDE15}" dt="2023-06-19T14:04:31.677" v="4650" actId="1076"/>
          <ac:cxnSpMkLst>
            <pc:docMk/>
            <pc:sldMk cId="18622321" sldId="523"/>
            <ac:cxnSpMk id="46" creationId="{A08A6767-A7CE-30A6-6072-B4C83383671D}"/>
          </ac:cxnSpMkLst>
        </pc:cxnChg>
      </pc:sldChg>
      <pc:sldChg chg="modSp add modAnim">
        <pc:chgData name="Trương Đoàn Vũ" userId="3212e5cf-cdcd-4085-91ca-8ed8030d9165" providerId="ADAL" clId="{D964AE20-F91A-F84D-88EF-1DEDCEBDDE15}" dt="2023-06-19T14:10:08.819" v="4766" actId="20577"/>
        <pc:sldMkLst>
          <pc:docMk/>
          <pc:sldMk cId="2847580151" sldId="524"/>
        </pc:sldMkLst>
        <pc:spChg chg="mod">
          <ac:chgData name="Trương Đoàn Vũ" userId="3212e5cf-cdcd-4085-91ca-8ed8030d9165" providerId="ADAL" clId="{D964AE20-F91A-F84D-88EF-1DEDCEBDDE15}" dt="2023-06-19T14:10:08.819" v="4766" actId="20577"/>
          <ac:spMkLst>
            <pc:docMk/>
            <pc:sldMk cId="2847580151" sldId="524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4:09:25.188" v="4731" actId="20577"/>
          <ac:spMkLst>
            <pc:docMk/>
            <pc:sldMk cId="2847580151" sldId="524"/>
            <ac:spMk id="5" creationId="{3F478D7D-4579-ACE1-A180-27561B4AEB79}"/>
          </ac:spMkLst>
        </pc:spChg>
      </pc:sldChg>
      <pc:sldChg chg="new del">
        <pc:chgData name="Trương Đoàn Vũ" userId="3212e5cf-cdcd-4085-91ca-8ed8030d9165" providerId="ADAL" clId="{D964AE20-F91A-F84D-88EF-1DEDCEBDDE15}" dt="2023-06-19T14:11:48.008" v="4771" actId="2696"/>
        <pc:sldMkLst>
          <pc:docMk/>
          <pc:sldMk cId="3725711008" sldId="525"/>
        </pc:sldMkLst>
      </pc:sldChg>
      <pc:sldChg chg="addSp delSp modSp add mod modAnim">
        <pc:chgData name="Trương Đoàn Vũ" userId="3212e5cf-cdcd-4085-91ca-8ed8030d9165" providerId="ADAL" clId="{D964AE20-F91A-F84D-88EF-1DEDCEBDDE15}" dt="2023-06-19T14:17:39.814" v="4827"/>
        <pc:sldMkLst>
          <pc:docMk/>
          <pc:sldMk cId="2723022521" sldId="526"/>
        </pc:sldMkLst>
        <pc:spChg chg="mod">
          <ac:chgData name="Trương Đoàn Vũ" userId="3212e5cf-cdcd-4085-91ca-8ed8030d9165" providerId="ADAL" clId="{D964AE20-F91A-F84D-88EF-1DEDCEBDDE15}" dt="2023-06-19T14:12:12.308" v="4786" actId="20577"/>
          <ac:spMkLst>
            <pc:docMk/>
            <pc:sldMk cId="2723022521" sldId="526"/>
            <ac:spMk id="4" creationId="{52FAC1A9-947E-134F-A2F3-F17B2562FF9C}"/>
          </ac:spMkLst>
        </pc:spChg>
        <pc:spChg chg="mod">
          <ac:chgData name="Trương Đoàn Vũ" userId="3212e5cf-cdcd-4085-91ca-8ed8030d9165" providerId="ADAL" clId="{D964AE20-F91A-F84D-88EF-1DEDCEBDDE15}" dt="2023-06-19T14:17:16.327" v="4824" actId="20577"/>
          <ac:spMkLst>
            <pc:docMk/>
            <pc:sldMk cId="2723022521" sldId="526"/>
            <ac:spMk id="5" creationId="{3F478D7D-4579-ACE1-A180-27561B4AEB79}"/>
          </ac:spMkLst>
        </pc:spChg>
        <pc:spChg chg="mod">
          <ac:chgData name="Trương Đoàn Vũ" userId="3212e5cf-cdcd-4085-91ca-8ed8030d9165" providerId="ADAL" clId="{D964AE20-F91A-F84D-88EF-1DEDCEBDDE15}" dt="2023-06-19T14:12:47.790" v="4790" actId="14100"/>
          <ac:spMkLst>
            <pc:docMk/>
            <pc:sldMk cId="2723022521" sldId="526"/>
            <ac:spMk id="22" creationId="{425D2CC2-FA06-D5AB-D8FC-38D6FFEAC5BF}"/>
          </ac:spMkLst>
        </pc:spChg>
        <pc:spChg chg="mod">
          <ac:chgData name="Trương Đoàn Vũ" userId="3212e5cf-cdcd-4085-91ca-8ed8030d9165" providerId="ADAL" clId="{D964AE20-F91A-F84D-88EF-1DEDCEBDDE15}" dt="2023-06-19T14:12:40.530" v="4788" actId="14100"/>
          <ac:spMkLst>
            <pc:docMk/>
            <pc:sldMk cId="2723022521" sldId="526"/>
            <ac:spMk id="29" creationId="{91B8837E-2B92-84E7-ACD3-B5F6EA554A67}"/>
          </ac:spMkLst>
        </pc:spChg>
        <pc:spChg chg="del mod">
          <ac:chgData name="Trương Đoàn Vũ" userId="3212e5cf-cdcd-4085-91ca-8ed8030d9165" providerId="ADAL" clId="{D964AE20-F91A-F84D-88EF-1DEDCEBDDE15}" dt="2023-06-19T14:13:12.113" v="4797"/>
          <ac:spMkLst>
            <pc:docMk/>
            <pc:sldMk cId="2723022521" sldId="526"/>
            <ac:spMk id="48" creationId="{CDB34111-9C40-7682-95D7-B162183A0405}"/>
          </ac:spMkLst>
        </pc:spChg>
        <pc:spChg chg="del mod">
          <ac:chgData name="Trương Đoàn Vũ" userId="3212e5cf-cdcd-4085-91ca-8ed8030d9165" providerId="ADAL" clId="{D964AE20-F91A-F84D-88EF-1DEDCEBDDE15}" dt="2023-06-19T14:13:13.910" v="4801"/>
          <ac:spMkLst>
            <pc:docMk/>
            <pc:sldMk cId="2723022521" sldId="526"/>
            <ac:spMk id="49" creationId="{71CE8F89-841F-5B3E-0593-09552A8D1C44}"/>
          </ac:spMkLst>
        </pc:spChg>
        <pc:spChg chg="del mod">
          <ac:chgData name="Trương Đoàn Vũ" userId="3212e5cf-cdcd-4085-91ca-8ed8030d9165" providerId="ADAL" clId="{D964AE20-F91A-F84D-88EF-1DEDCEBDDE15}" dt="2023-06-19T14:13:12.503" v="4799"/>
          <ac:spMkLst>
            <pc:docMk/>
            <pc:sldMk cId="2723022521" sldId="526"/>
            <ac:spMk id="50" creationId="{9D120FB0-1020-84F4-C939-8290429AADDF}"/>
          </ac:spMkLst>
        </pc:spChg>
        <pc:spChg chg="del mod">
          <ac:chgData name="Trương Đoàn Vũ" userId="3212e5cf-cdcd-4085-91ca-8ed8030d9165" providerId="ADAL" clId="{D964AE20-F91A-F84D-88EF-1DEDCEBDDE15}" dt="2023-06-19T14:13:13.911" v="4803"/>
          <ac:spMkLst>
            <pc:docMk/>
            <pc:sldMk cId="2723022521" sldId="526"/>
            <ac:spMk id="51" creationId="{72015C5C-A7FA-E13A-1A1E-A1F48E751270}"/>
          </ac:spMkLst>
        </pc:spChg>
        <pc:cxnChg chg="add del mod">
          <ac:chgData name="Trương Đoàn Vũ" userId="3212e5cf-cdcd-4085-91ca-8ed8030d9165" providerId="ADAL" clId="{D964AE20-F91A-F84D-88EF-1DEDCEBDDE15}" dt="2023-06-19T14:17:12.156" v="4819" actId="478"/>
          <ac:cxnSpMkLst>
            <pc:docMk/>
            <pc:sldMk cId="2723022521" sldId="526"/>
            <ac:cxnSpMk id="7" creationId="{5194589F-7A99-3280-295F-ED7D410E0623}"/>
          </ac:cxnSpMkLst>
        </pc:cxnChg>
      </pc:sldChg>
      <pc:sldChg chg="addSp delSp modSp add mod modAnim">
        <pc:chgData name="Trương Đoàn Vũ" userId="3212e5cf-cdcd-4085-91ca-8ed8030d9165" providerId="ADAL" clId="{D964AE20-F91A-F84D-88EF-1DEDCEBDDE15}" dt="2023-06-19T14:18:42.138" v="4842"/>
        <pc:sldMkLst>
          <pc:docMk/>
          <pc:sldMk cId="2962335933" sldId="527"/>
        </pc:sldMkLst>
        <pc:spChg chg="del">
          <ac:chgData name="Trương Đoàn Vũ" userId="3212e5cf-cdcd-4085-91ca-8ed8030d9165" providerId="ADAL" clId="{D964AE20-F91A-F84D-88EF-1DEDCEBDDE15}" dt="2023-06-19T14:18:04.628" v="4836" actId="478"/>
          <ac:spMkLst>
            <pc:docMk/>
            <pc:sldMk cId="2962335933" sldId="527"/>
            <ac:spMk id="3" creationId="{764BB376-8D58-CCA9-1691-156DBD712CE7}"/>
          </ac:spMkLst>
        </pc:spChg>
        <pc:spChg chg="mod">
          <ac:chgData name="Trương Đoàn Vũ" userId="3212e5cf-cdcd-4085-91ca-8ed8030d9165" providerId="ADAL" clId="{D964AE20-F91A-F84D-88EF-1DEDCEBDDE15}" dt="2023-06-19T14:17:58.559" v="4834" actId="207"/>
          <ac:spMkLst>
            <pc:docMk/>
            <pc:sldMk cId="2962335933" sldId="527"/>
            <ac:spMk id="5" creationId="{3F478D7D-4579-ACE1-A180-27561B4AEB79}"/>
          </ac:spMkLst>
        </pc:spChg>
        <pc:spChg chg="mod">
          <ac:chgData name="Trương Đoàn Vũ" userId="3212e5cf-cdcd-4085-91ca-8ed8030d9165" providerId="ADAL" clId="{D964AE20-F91A-F84D-88EF-1DEDCEBDDE15}" dt="2023-06-19T14:18:08.432" v="4838" actId="1076"/>
          <ac:spMkLst>
            <pc:docMk/>
            <pc:sldMk cId="2962335933" sldId="527"/>
            <ac:spMk id="22" creationId="{425D2CC2-FA06-D5AB-D8FC-38D6FFEAC5BF}"/>
          </ac:spMkLst>
        </pc:spChg>
        <pc:cxnChg chg="add mod">
          <ac:chgData name="Trương Đoàn Vũ" userId="3212e5cf-cdcd-4085-91ca-8ed8030d9165" providerId="ADAL" clId="{D964AE20-F91A-F84D-88EF-1DEDCEBDDE15}" dt="2023-06-19T14:18:36.951" v="4841" actId="14100"/>
          <ac:cxnSpMkLst>
            <pc:docMk/>
            <pc:sldMk cId="2962335933" sldId="527"/>
            <ac:cxnSpMk id="7" creationId="{4F0223D6-AD55-ECF6-C9E4-8E2B848EB5E1}"/>
          </ac:cxnSpMkLst>
        </pc:cxnChg>
        <pc:cxnChg chg="del">
          <ac:chgData name="Trương Đoàn Vũ" userId="3212e5cf-cdcd-4085-91ca-8ed8030d9165" providerId="ADAL" clId="{D964AE20-F91A-F84D-88EF-1DEDCEBDDE15}" dt="2023-06-19T14:18:05.854" v="4837" actId="478"/>
          <ac:cxnSpMkLst>
            <pc:docMk/>
            <pc:sldMk cId="2962335933" sldId="527"/>
            <ac:cxnSpMk id="24" creationId="{3BB96E19-DF43-C629-2750-2F2C267AF75E}"/>
          </ac:cxnSpMkLst>
        </pc:cxnChg>
      </pc:sldChg>
      <pc:sldChg chg="delSp modSp add mod modAnim">
        <pc:chgData name="Trương Đoàn Vũ" userId="3212e5cf-cdcd-4085-91ca-8ed8030d9165" providerId="ADAL" clId="{D964AE20-F91A-F84D-88EF-1DEDCEBDDE15}" dt="2023-06-19T14:29:30.747" v="5174"/>
        <pc:sldMkLst>
          <pc:docMk/>
          <pc:sldMk cId="148356633" sldId="528"/>
        </pc:sldMkLst>
        <pc:spChg chg="mod">
          <ac:chgData name="Trương Đoàn Vũ" userId="3212e5cf-cdcd-4085-91ca-8ed8030d9165" providerId="ADAL" clId="{D964AE20-F91A-F84D-88EF-1DEDCEBDDE15}" dt="2023-06-19T14:28:50.626" v="5168" actId="20577"/>
          <ac:spMkLst>
            <pc:docMk/>
            <pc:sldMk cId="148356633" sldId="528"/>
            <ac:spMk id="5" creationId="{3F478D7D-4579-ACE1-A180-27561B4AEB79}"/>
          </ac:spMkLst>
        </pc:spChg>
        <pc:spChg chg="del">
          <ac:chgData name="Trương Đoàn Vũ" userId="3212e5cf-cdcd-4085-91ca-8ed8030d9165" providerId="ADAL" clId="{D964AE20-F91A-F84D-88EF-1DEDCEBDDE15}" dt="2023-06-19T14:19:08.712" v="4851" actId="478"/>
          <ac:spMkLst>
            <pc:docMk/>
            <pc:sldMk cId="148356633" sldId="528"/>
            <ac:spMk id="22" creationId="{425D2CC2-FA06-D5AB-D8FC-38D6FFEAC5BF}"/>
          </ac:spMkLst>
        </pc:spChg>
        <pc:cxnChg chg="del mod">
          <ac:chgData name="Trương Đoàn Vũ" userId="3212e5cf-cdcd-4085-91ca-8ed8030d9165" providerId="ADAL" clId="{D964AE20-F91A-F84D-88EF-1DEDCEBDDE15}" dt="2023-06-19T14:19:09.905" v="4852" actId="478"/>
          <ac:cxnSpMkLst>
            <pc:docMk/>
            <pc:sldMk cId="148356633" sldId="528"/>
            <ac:cxnSpMk id="7" creationId="{4F0223D6-AD55-ECF6-C9E4-8E2B848EB5E1}"/>
          </ac:cxnSpMkLst>
        </pc:cxnChg>
        <pc:cxnChg chg="del">
          <ac:chgData name="Trương Đoàn Vũ" userId="3212e5cf-cdcd-4085-91ca-8ed8030d9165" providerId="ADAL" clId="{D964AE20-F91A-F84D-88EF-1DEDCEBDDE15}" dt="2023-06-19T14:19:12.102" v="4853" actId="478"/>
          <ac:cxnSpMkLst>
            <pc:docMk/>
            <pc:sldMk cId="148356633" sldId="528"/>
            <ac:cxnSpMk id="30" creationId="{1195A58B-8175-C3E2-5D35-F1A11740C953}"/>
          </ac:cxnSpMkLst>
        </pc:cxnChg>
        <pc:cxnChg chg="mod">
          <ac:chgData name="Trương Đoàn Vũ" userId="3212e5cf-cdcd-4085-91ca-8ed8030d9165" providerId="ADAL" clId="{D964AE20-F91A-F84D-88EF-1DEDCEBDDE15}" dt="2023-06-19T14:19:17.706" v="4854" actId="14100"/>
          <ac:cxnSpMkLst>
            <pc:docMk/>
            <pc:sldMk cId="148356633" sldId="528"/>
            <ac:cxnSpMk id="45" creationId="{95F11D90-0492-B990-D2E2-A416D7FD39A7}"/>
          </ac:cxnSpMkLst>
        </pc:cxnChg>
      </pc:sldChg>
      <pc:sldChg chg="delSp modSp add mod modAnim">
        <pc:chgData name="Trương Đoàn Vũ" userId="3212e5cf-cdcd-4085-91ca-8ed8030d9165" providerId="ADAL" clId="{D964AE20-F91A-F84D-88EF-1DEDCEBDDE15}" dt="2023-06-19T14:30:50.968" v="5186"/>
        <pc:sldMkLst>
          <pc:docMk/>
          <pc:sldMk cId="3139385391" sldId="529"/>
        </pc:sldMkLst>
        <pc:spChg chg="del">
          <ac:chgData name="Trương Đoàn Vũ" userId="3212e5cf-cdcd-4085-91ca-8ed8030d9165" providerId="ADAL" clId="{D964AE20-F91A-F84D-88EF-1DEDCEBDDE15}" dt="2023-06-19T14:30:01.081" v="5179" actId="478"/>
          <ac:spMkLst>
            <pc:docMk/>
            <pc:sldMk cId="3139385391" sldId="529"/>
            <ac:spMk id="2" creationId="{7E617CE7-0F29-985B-657D-B1217238A9F2}"/>
          </ac:spMkLst>
        </pc:spChg>
        <pc:spChg chg="mod">
          <ac:chgData name="Trương Đoàn Vũ" userId="3212e5cf-cdcd-4085-91ca-8ed8030d9165" providerId="ADAL" clId="{D964AE20-F91A-F84D-88EF-1DEDCEBDDE15}" dt="2023-06-19T14:29:55.607" v="5177" actId="20577"/>
          <ac:spMkLst>
            <pc:docMk/>
            <pc:sldMk cId="3139385391" sldId="529"/>
            <ac:spMk id="5" creationId="{3F478D7D-4579-ACE1-A180-27561B4AEB79}"/>
          </ac:spMkLst>
        </pc:spChg>
        <pc:spChg chg="mod">
          <ac:chgData name="Trương Đoàn Vũ" userId="3212e5cf-cdcd-4085-91ca-8ed8030d9165" providerId="ADAL" clId="{D964AE20-F91A-F84D-88EF-1DEDCEBDDE15}" dt="2023-06-19T14:30:03.257" v="5180" actId="1076"/>
          <ac:spMkLst>
            <pc:docMk/>
            <pc:sldMk cId="3139385391" sldId="529"/>
            <ac:spMk id="13" creationId="{FB7B6552-BCDE-3CAC-3D04-9936F7B53FFE}"/>
          </ac:spMkLst>
        </pc:spChg>
        <pc:cxnChg chg="mod">
          <ac:chgData name="Trương Đoàn Vũ" userId="3212e5cf-cdcd-4085-91ca-8ed8030d9165" providerId="ADAL" clId="{D964AE20-F91A-F84D-88EF-1DEDCEBDDE15}" dt="2023-06-19T14:30:01.081" v="5179" actId="478"/>
          <ac:cxnSpMkLst>
            <pc:docMk/>
            <pc:sldMk cId="3139385391" sldId="529"/>
            <ac:cxnSpMk id="21" creationId="{4A23D2C8-23B8-4B38-5D4F-05E828825422}"/>
          </ac:cxnSpMkLst>
        </pc:cxnChg>
        <pc:cxnChg chg="del mod">
          <ac:chgData name="Trương Đoàn Vũ" userId="3212e5cf-cdcd-4085-91ca-8ed8030d9165" providerId="ADAL" clId="{D964AE20-F91A-F84D-88EF-1DEDCEBDDE15}" dt="2023-06-19T14:30:04.367" v="5181" actId="478"/>
          <ac:cxnSpMkLst>
            <pc:docMk/>
            <pc:sldMk cId="3139385391" sldId="529"/>
            <ac:cxnSpMk id="26" creationId="{D517BBCB-F249-CF0F-B640-F732EB4FED33}"/>
          </ac:cxnSpMkLst>
        </pc:cxnChg>
      </pc:sldChg>
      <pc:sldChg chg="addSp delSp modSp new del mod">
        <pc:chgData name="Trương Đoàn Vũ" userId="3212e5cf-cdcd-4085-91ca-8ed8030d9165" providerId="ADAL" clId="{D964AE20-F91A-F84D-88EF-1DEDCEBDDE15}" dt="2023-06-19T14:41:59.277" v="5360" actId="2696"/>
        <pc:sldMkLst>
          <pc:docMk/>
          <pc:sldMk cId="1059038323" sldId="530"/>
        </pc:sldMkLst>
        <pc:spChg chg="del">
          <ac:chgData name="Trương Đoàn Vũ" userId="3212e5cf-cdcd-4085-91ca-8ed8030d9165" providerId="ADAL" clId="{D964AE20-F91A-F84D-88EF-1DEDCEBDDE15}" dt="2023-06-19T14:41:01.810" v="5315" actId="478"/>
          <ac:spMkLst>
            <pc:docMk/>
            <pc:sldMk cId="1059038323" sldId="530"/>
            <ac:spMk id="2" creationId="{072FFFB2-4B12-319B-287E-8DE10DF7AAB7}"/>
          </ac:spMkLst>
        </pc:spChg>
        <pc:spChg chg="del">
          <ac:chgData name="Trương Đoàn Vũ" userId="3212e5cf-cdcd-4085-91ca-8ed8030d9165" providerId="ADAL" clId="{D964AE20-F91A-F84D-88EF-1DEDCEBDDE15}" dt="2023-06-19T14:41:01.810" v="5315" actId="478"/>
          <ac:spMkLst>
            <pc:docMk/>
            <pc:sldMk cId="1059038323" sldId="530"/>
            <ac:spMk id="3" creationId="{8C3D5BD5-E097-CEFA-5F00-4BC6511B5ADE}"/>
          </ac:spMkLst>
        </pc:spChg>
        <pc:spChg chg="del">
          <ac:chgData name="Trương Đoàn Vũ" userId="3212e5cf-cdcd-4085-91ca-8ed8030d9165" providerId="ADAL" clId="{D964AE20-F91A-F84D-88EF-1DEDCEBDDE15}" dt="2023-06-19T14:41:01.810" v="5315" actId="478"/>
          <ac:spMkLst>
            <pc:docMk/>
            <pc:sldMk cId="1059038323" sldId="530"/>
            <ac:spMk id="4" creationId="{9C3A4946-A0CA-E58D-4248-F5F1E4280AA7}"/>
          </ac:spMkLst>
        </pc:spChg>
        <pc:spChg chg="add del mod">
          <ac:chgData name="Trương Đoàn Vũ" userId="3212e5cf-cdcd-4085-91ca-8ed8030d9165" providerId="ADAL" clId="{D964AE20-F91A-F84D-88EF-1DEDCEBDDE15}" dt="2023-06-19T14:41:01.810" v="5315" actId="478"/>
          <ac:spMkLst>
            <pc:docMk/>
            <pc:sldMk cId="1059038323" sldId="530"/>
            <ac:spMk id="5" creationId="{ACB9AD75-91AE-3C83-0C97-7C2D3743AFAA}"/>
          </ac:spMkLst>
        </pc:spChg>
        <pc:spChg chg="add mod">
          <ac:chgData name="Trương Đoàn Vũ" userId="3212e5cf-cdcd-4085-91ca-8ed8030d9165" providerId="ADAL" clId="{D964AE20-F91A-F84D-88EF-1DEDCEBDDE15}" dt="2023-06-19T14:41:34.987" v="5356" actId="20577"/>
          <ac:spMkLst>
            <pc:docMk/>
            <pc:sldMk cId="1059038323" sldId="530"/>
            <ac:spMk id="6" creationId="{0656E9A1-F2F5-A65B-5396-91A743A40C07}"/>
          </ac:spMkLst>
        </pc:spChg>
      </pc:sldChg>
      <pc:sldChg chg="new del">
        <pc:chgData name="Trương Đoàn Vũ" userId="3212e5cf-cdcd-4085-91ca-8ed8030d9165" providerId="ADAL" clId="{D964AE20-F91A-F84D-88EF-1DEDCEBDDE15}" dt="2023-06-19T14:41:58.180" v="5359" actId="2696"/>
        <pc:sldMkLst>
          <pc:docMk/>
          <pc:sldMk cId="550103148" sldId="531"/>
        </pc:sldMkLst>
      </pc:sldChg>
      <pc:sldChg chg="modSp add mod">
        <pc:chgData name="Trương Đoàn Vũ" userId="3212e5cf-cdcd-4085-91ca-8ed8030d9165" providerId="ADAL" clId="{D964AE20-F91A-F84D-88EF-1DEDCEBDDE15}" dt="2023-06-19T14:42:25.206" v="5374" actId="14100"/>
        <pc:sldMkLst>
          <pc:docMk/>
          <pc:sldMk cId="1198646895" sldId="532"/>
        </pc:sldMkLst>
        <pc:spChg chg="mod">
          <ac:chgData name="Trương Đoàn Vũ" userId="3212e5cf-cdcd-4085-91ca-8ed8030d9165" providerId="ADAL" clId="{D964AE20-F91A-F84D-88EF-1DEDCEBDDE15}" dt="2023-06-19T14:42:25.206" v="5374" actId="14100"/>
          <ac:spMkLst>
            <pc:docMk/>
            <pc:sldMk cId="1198646895" sldId="532"/>
            <ac:spMk id="5" creationId="{3F478D7D-4579-ACE1-A180-27561B4AEB79}"/>
          </ac:spMkLst>
        </pc:spChg>
      </pc:sldChg>
      <pc:sldChg chg="new del">
        <pc:chgData name="Trương Đoàn Vũ" userId="3212e5cf-cdcd-4085-91ca-8ed8030d9165" providerId="ADAL" clId="{D964AE20-F91A-F84D-88EF-1DEDCEBDDE15}" dt="2023-06-19T14:42:53.539" v="5377" actId="2696"/>
        <pc:sldMkLst>
          <pc:docMk/>
          <pc:sldMk cId="1186143237" sldId="533"/>
        </pc:sldMkLst>
      </pc:sldChg>
      <pc:sldChg chg="addSp delSp modSp add mod modAnim">
        <pc:chgData name="Trương Đoàn Vũ" userId="3212e5cf-cdcd-4085-91ca-8ed8030d9165" providerId="ADAL" clId="{D964AE20-F91A-F84D-88EF-1DEDCEBDDE15}" dt="2023-06-19T14:52:41.716" v="5540"/>
        <pc:sldMkLst>
          <pc:docMk/>
          <pc:sldMk cId="2160354878" sldId="534"/>
        </pc:sldMkLst>
        <pc:spChg chg="add del mod">
          <ac:chgData name="Trương Đoàn Vũ" userId="3212e5cf-cdcd-4085-91ca-8ed8030d9165" providerId="ADAL" clId="{D964AE20-F91A-F84D-88EF-1DEDCEBDDE15}" dt="2023-06-19T14:51:38.820" v="5528" actId="20577"/>
          <ac:spMkLst>
            <pc:docMk/>
            <pc:sldMk cId="2160354878" sldId="534"/>
            <ac:spMk id="5" creationId="{0A207C95-5102-128C-CB5B-2DC44D019359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6" creationId="{5530CCFA-8D3A-4706-A7A1-63FE74C3381C}"/>
          </ac:spMkLst>
        </pc:spChg>
        <pc:spChg chg="del mod">
          <ac:chgData name="Trương Đoàn Vũ" userId="3212e5cf-cdcd-4085-91ca-8ed8030d9165" providerId="ADAL" clId="{D964AE20-F91A-F84D-88EF-1DEDCEBDDE15}" dt="2023-06-19T14:43:15.243" v="5388" actId="478"/>
          <ac:spMkLst>
            <pc:docMk/>
            <pc:sldMk cId="2160354878" sldId="534"/>
            <ac:spMk id="7" creationId="{E6C37ED6-447A-972C-0979-A3B843EE666C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8" creationId="{75CB8B0D-DC10-6B04-A5C0-3D4C69E1B834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9" creationId="{E2A231BD-9117-775C-59C5-1BC726E88AD3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10" creationId="{0BE66DEA-2C8D-266A-AB82-2FFA32C75806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11" creationId="{813DA79C-A5AC-77F6-7312-2B16BA0CE934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12" creationId="{4FFE7037-2D95-6E45-41B0-B4A56A1B3E91}"/>
          </ac:spMkLst>
        </pc:spChg>
        <pc:spChg chg="del">
          <ac:chgData name="Trương Đoàn Vũ" userId="3212e5cf-cdcd-4085-91ca-8ed8030d9165" providerId="ADAL" clId="{D964AE20-F91A-F84D-88EF-1DEDCEBDDE15}" dt="2023-06-19T14:43:14.100" v="5387" actId="478"/>
          <ac:spMkLst>
            <pc:docMk/>
            <pc:sldMk cId="2160354878" sldId="534"/>
            <ac:spMk id="14" creationId="{F69F73A9-5222-60E3-9104-898636EAF818}"/>
          </ac:spMkLst>
        </pc:spChg>
        <pc:spChg chg="del">
          <ac:chgData name="Trương Đoàn Vũ" userId="3212e5cf-cdcd-4085-91ca-8ed8030d9165" providerId="ADAL" clId="{D964AE20-F91A-F84D-88EF-1DEDCEBDDE15}" dt="2023-06-19T14:43:16.407" v="5389" actId="478"/>
          <ac:spMkLst>
            <pc:docMk/>
            <pc:sldMk cId="2160354878" sldId="534"/>
            <ac:spMk id="18" creationId="{C5C731BC-5537-663B-E6A3-8B3F71C3FD1B}"/>
          </ac:spMkLst>
        </pc:spChg>
        <pc:spChg chg="add mod">
          <ac:chgData name="Trương Đoàn Vũ" userId="3212e5cf-cdcd-4085-91ca-8ed8030d9165" providerId="ADAL" clId="{D964AE20-F91A-F84D-88EF-1DEDCEBDDE15}" dt="2023-06-19T14:44:11.586" v="5419" actId="255"/>
          <ac:spMkLst>
            <pc:docMk/>
            <pc:sldMk cId="2160354878" sldId="534"/>
            <ac:spMk id="19" creationId="{C61180A4-5A08-683E-D762-192BC44550CD}"/>
          </ac:spMkLst>
        </pc:spChg>
        <pc:spChg chg="add mod">
          <ac:chgData name="Trương Đoàn Vũ" userId="3212e5cf-cdcd-4085-91ca-8ed8030d9165" providerId="ADAL" clId="{D964AE20-F91A-F84D-88EF-1DEDCEBDDE15}" dt="2023-06-19T14:48:49.592" v="5471" actId="1076"/>
          <ac:spMkLst>
            <pc:docMk/>
            <pc:sldMk cId="2160354878" sldId="534"/>
            <ac:spMk id="20" creationId="{7D2E462D-1F63-DD7C-474F-3FA0F15C072B}"/>
          </ac:spMkLst>
        </pc:spChg>
        <pc:spChg chg="add del mod">
          <ac:chgData name="Trương Đoàn Vũ" userId="3212e5cf-cdcd-4085-91ca-8ed8030d9165" providerId="ADAL" clId="{D964AE20-F91A-F84D-88EF-1DEDCEBDDE15}" dt="2023-06-19T14:47:13.768" v="5441" actId="478"/>
          <ac:spMkLst>
            <pc:docMk/>
            <pc:sldMk cId="2160354878" sldId="534"/>
            <ac:spMk id="23" creationId="{139A79F2-6790-C7DA-FCD4-FD22057346D3}"/>
          </ac:spMkLst>
        </pc:spChg>
        <pc:spChg chg="add del mod">
          <ac:chgData name="Trương Đoàn Vũ" userId="3212e5cf-cdcd-4085-91ca-8ed8030d9165" providerId="ADAL" clId="{D964AE20-F91A-F84D-88EF-1DEDCEBDDE15}" dt="2023-06-19T14:47:15.427" v="5443" actId="478"/>
          <ac:spMkLst>
            <pc:docMk/>
            <pc:sldMk cId="2160354878" sldId="534"/>
            <ac:spMk id="25" creationId="{FC56DAE5-E2FD-468E-BC80-9B00F7A14537}"/>
          </ac:spMkLst>
        </pc:spChg>
        <pc:spChg chg="add del mod">
          <ac:chgData name="Trương Đoàn Vũ" userId="3212e5cf-cdcd-4085-91ca-8ed8030d9165" providerId="ADAL" clId="{D964AE20-F91A-F84D-88EF-1DEDCEBDDE15}" dt="2023-06-19T14:48:09.657" v="5458" actId="478"/>
          <ac:spMkLst>
            <pc:docMk/>
            <pc:sldMk cId="2160354878" sldId="534"/>
            <ac:spMk id="26" creationId="{46BE5D6B-153B-F8EE-3FB0-615E66F41137}"/>
          </ac:spMkLst>
        </pc:spChg>
        <pc:spChg chg="add del mod">
          <ac:chgData name="Trương Đoàn Vũ" userId="3212e5cf-cdcd-4085-91ca-8ed8030d9165" providerId="ADAL" clId="{D964AE20-F91A-F84D-88EF-1DEDCEBDDE15}" dt="2023-06-19T14:47:14.618" v="5442" actId="478"/>
          <ac:spMkLst>
            <pc:docMk/>
            <pc:sldMk cId="2160354878" sldId="534"/>
            <ac:spMk id="27" creationId="{D90668DD-B934-A4AE-C2F6-DE1C30F9B18A}"/>
          </ac:spMkLst>
        </pc:spChg>
        <pc:spChg chg="add mod">
          <ac:chgData name="Trương Đoàn Vũ" userId="3212e5cf-cdcd-4085-91ca-8ed8030d9165" providerId="ADAL" clId="{D964AE20-F91A-F84D-88EF-1DEDCEBDDE15}" dt="2023-06-19T14:49:29.710" v="5483" actId="1076"/>
          <ac:spMkLst>
            <pc:docMk/>
            <pc:sldMk cId="2160354878" sldId="534"/>
            <ac:spMk id="28" creationId="{47E17F93-4CC8-20D7-9AB2-D813F24D1E47}"/>
          </ac:spMkLst>
        </pc:spChg>
        <pc:spChg chg="add mod">
          <ac:chgData name="Trương Đoàn Vũ" userId="3212e5cf-cdcd-4085-91ca-8ed8030d9165" providerId="ADAL" clId="{D964AE20-F91A-F84D-88EF-1DEDCEBDDE15}" dt="2023-06-19T14:44:56.295" v="5433" actId="255"/>
          <ac:spMkLst>
            <pc:docMk/>
            <pc:sldMk cId="2160354878" sldId="534"/>
            <ac:spMk id="29" creationId="{747C7E37-FC27-F97E-81A2-2220EF18BC93}"/>
          </ac:spMkLst>
        </pc:spChg>
        <pc:spChg chg="add del mod">
          <ac:chgData name="Trương Đoàn Vũ" userId="3212e5cf-cdcd-4085-91ca-8ed8030d9165" providerId="ADAL" clId="{D964AE20-F91A-F84D-88EF-1DEDCEBDDE15}" dt="2023-06-19T14:48:10.542" v="5459" actId="478"/>
          <ac:spMkLst>
            <pc:docMk/>
            <pc:sldMk cId="2160354878" sldId="534"/>
            <ac:spMk id="30" creationId="{6D15919E-0BFA-2D95-1D1B-57A96521A036}"/>
          </ac:spMkLst>
        </pc:spChg>
        <pc:spChg chg="add mod">
          <ac:chgData name="Trương Đoàn Vũ" userId="3212e5cf-cdcd-4085-91ca-8ed8030d9165" providerId="ADAL" clId="{D964AE20-F91A-F84D-88EF-1DEDCEBDDE15}" dt="2023-06-19T14:48:26.059" v="5466" actId="1076"/>
          <ac:spMkLst>
            <pc:docMk/>
            <pc:sldMk cId="2160354878" sldId="534"/>
            <ac:spMk id="46" creationId="{AC01A299-E114-8275-6BD1-262DA6F65CAC}"/>
          </ac:spMkLst>
        </pc:spChg>
        <pc:spChg chg="add mod">
          <ac:chgData name="Trương Đoàn Vũ" userId="3212e5cf-cdcd-4085-91ca-8ed8030d9165" providerId="ADAL" clId="{D964AE20-F91A-F84D-88EF-1DEDCEBDDE15}" dt="2023-06-19T14:51:27.750" v="5524" actId="20577"/>
          <ac:spMkLst>
            <pc:docMk/>
            <pc:sldMk cId="2160354878" sldId="534"/>
            <ac:spMk id="51" creationId="{3666296A-8024-2C17-8772-00A171A8815C}"/>
          </ac:spMkLst>
        </pc:spChg>
        <pc:spChg chg="add mod">
          <ac:chgData name="Trương Đoàn Vũ" userId="3212e5cf-cdcd-4085-91ca-8ed8030d9165" providerId="ADAL" clId="{D964AE20-F91A-F84D-88EF-1DEDCEBDDE15}" dt="2023-06-19T14:49:11.348" v="5478" actId="20577"/>
          <ac:spMkLst>
            <pc:docMk/>
            <pc:sldMk cId="2160354878" sldId="534"/>
            <ac:spMk id="57" creationId="{B795E92C-875B-36C9-A842-6F5F8B2BBE7F}"/>
          </ac:spMkLst>
        </pc:spChg>
        <pc:spChg chg="add mod">
          <ac:chgData name="Trương Đoàn Vũ" userId="3212e5cf-cdcd-4085-91ca-8ed8030d9165" providerId="ADAL" clId="{D964AE20-F91A-F84D-88EF-1DEDCEBDDE15}" dt="2023-06-19T14:50:05.185" v="5495" actId="1076"/>
          <ac:spMkLst>
            <pc:docMk/>
            <pc:sldMk cId="2160354878" sldId="534"/>
            <ac:spMk id="61" creationId="{D21BAD47-8CFE-9B80-9ADF-6A1B1CC19EF4}"/>
          </ac:spMkLst>
        </pc:spChg>
        <pc:spChg chg="add mod">
          <ac:chgData name="Trương Đoàn Vũ" userId="3212e5cf-cdcd-4085-91ca-8ed8030d9165" providerId="ADAL" clId="{D964AE20-F91A-F84D-88EF-1DEDCEBDDE15}" dt="2023-06-19T14:50:36.744" v="5507" actId="20577"/>
          <ac:spMkLst>
            <pc:docMk/>
            <pc:sldMk cId="2160354878" sldId="534"/>
            <ac:spMk id="67" creationId="{AFD6F245-0BC0-CF3A-E929-0F93FED0EBFE}"/>
          </ac:spMkLst>
        </pc:spChg>
        <pc:spChg chg="add mod">
          <ac:chgData name="Trương Đoàn Vũ" userId="3212e5cf-cdcd-4085-91ca-8ed8030d9165" providerId="ADAL" clId="{D964AE20-F91A-F84D-88EF-1DEDCEBDDE15}" dt="2023-06-19T14:50:50.760" v="5514" actId="1076"/>
          <ac:spMkLst>
            <pc:docMk/>
            <pc:sldMk cId="2160354878" sldId="534"/>
            <ac:spMk id="71" creationId="{9B30FFC8-3815-D333-756F-119FD613280D}"/>
          </ac:spMkLst>
        </pc:spChg>
        <pc:spChg chg="add mod">
          <ac:chgData name="Trương Đoàn Vũ" userId="3212e5cf-cdcd-4085-91ca-8ed8030d9165" providerId="ADAL" clId="{D964AE20-F91A-F84D-88EF-1DEDCEBDDE15}" dt="2023-06-19T14:51:04.311" v="5519" actId="1076"/>
          <ac:spMkLst>
            <pc:docMk/>
            <pc:sldMk cId="2160354878" sldId="534"/>
            <ac:spMk id="74" creationId="{D0D79721-D380-08EB-2849-86EAB2774C96}"/>
          </ac:spMkLst>
        </pc:spChg>
        <pc:cxnChg chg="del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4" creationId="{CB3EE3F6-4137-A196-45A1-66A5DE260A63}"/>
          </ac:cxnSpMkLst>
        </pc:cxnChg>
        <pc:cxnChg chg="del mod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13" creationId="{39D18DB1-EA7E-1F84-9037-C65F97A771B8}"/>
          </ac:cxnSpMkLst>
        </pc:cxnChg>
        <pc:cxnChg chg="del mod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15" creationId="{D04D61CA-D7E3-F844-1606-7710DFFB129A}"/>
          </ac:cxnSpMkLst>
        </pc:cxnChg>
        <pc:cxnChg chg="del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16" creationId="{58061E85-FF8F-C085-99CF-A9C11CAE1649}"/>
          </ac:cxnSpMkLst>
        </pc:cxnChg>
        <pc:cxnChg chg="del mod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17" creationId="{2F62CCE0-F68D-D90D-7DF5-673D61D8EDAD}"/>
          </ac:cxnSpMkLst>
        </pc:cxnChg>
        <pc:cxnChg chg="del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21" creationId="{0EF58560-DB59-3EF4-08F0-A10AAC8D32E8}"/>
          </ac:cxnSpMkLst>
        </pc:cxnChg>
        <pc:cxnChg chg="del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22" creationId="{B3DEFE07-D03C-222F-BC85-58967434C720}"/>
          </ac:cxnSpMkLst>
        </pc:cxnChg>
        <pc:cxnChg chg="del mod">
          <ac:chgData name="Trương Đoàn Vũ" userId="3212e5cf-cdcd-4085-91ca-8ed8030d9165" providerId="ADAL" clId="{D964AE20-F91A-F84D-88EF-1DEDCEBDDE15}" dt="2023-06-19T14:43:14.100" v="5387" actId="478"/>
          <ac:cxnSpMkLst>
            <pc:docMk/>
            <pc:sldMk cId="2160354878" sldId="534"/>
            <ac:cxnSpMk id="24" creationId="{3E13439C-2A5B-AE96-2BCE-A2E094478191}"/>
          </ac:cxnSpMkLst>
        </pc:cxnChg>
        <pc:cxnChg chg="add mod">
          <ac:chgData name="Trương Đoàn Vũ" userId="3212e5cf-cdcd-4085-91ca-8ed8030d9165" providerId="ADAL" clId="{D964AE20-F91A-F84D-88EF-1DEDCEBDDE15}" dt="2023-06-19T14:48:45.772" v="5470" actId="14100"/>
          <ac:cxnSpMkLst>
            <pc:docMk/>
            <pc:sldMk cId="2160354878" sldId="534"/>
            <ac:cxnSpMk id="32" creationId="{C7BFEC12-BEFD-02A2-E964-916B07536C88}"/>
          </ac:cxnSpMkLst>
        </pc:cxnChg>
        <pc:cxnChg chg="add mod">
          <ac:chgData name="Trương Đoàn Vũ" userId="3212e5cf-cdcd-4085-91ca-8ed8030d9165" providerId="ADAL" clId="{D964AE20-F91A-F84D-88EF-1DEDCEBDDE15}" dt="2023-06-19T14:44:48.290" v="5431" actId="14100"/>
          <ac:cxnSpMkLst>
            <pc:docMk/>
            <pc:sldMk cId="2160354878" sldId="534"/>
            <ac:cxnSpMk id="35" creationId="{79BBDC18-1D4C-3612-0D55-6496001246C6}"/>
          </ac:cxnSpMkLst>
        </pc:cxnChg>
        <pc:cxnChg chg="add mod">
          <ac:chgData name="Trương Đoàn Vũ" userId="3212e5cf-cdcd-4085-91ca-8ed8030d9165" providerId="ADAL" clId="{D964AE20-F91A-F84D-88EF-1DEDCEBDDE15}" dt="2023-06-19T14:49:29.710" v="5483" actId="1076"/>
          <ac:cxnSpMkLst>
            <pc:docMk/>
            <pc:sldMk cId="2160354878" sldId="534"/>
            <ac:cxnSpMk id="44" creationId="{32505D52-1E38-4EF7-1C39-0CD7B6ECC294}"/>
          </ac:cxnSpMkLst>
        </pc:cxnChg>
        <pc:cxnChg chg="add mod">
          <ac:chgData name="Trương Đoàn Vũ" userId="3212e5cf-cdcd-4085-91ca-8ed8030d9165" providerId="ADAL" clId="{D964AE20-F91A-F84D-88EF-1DEDCEBDDE15}" dt="2023-06-19T14:48:29.457" v="5467" actId="14100"/>
          <ac:cxnSpMkLst>
            <pc:docMk/>
            <pc:sldMk cId="2160354878" sldId="534"/>
            <ac:cxnSpMk id="48" creationId="{F30FDCB8-9D32-F686-D58A-26F6DC358DCD}"/>
          </ac:cxnSpMkLst>
        </pc:cxnChg>
        <pc:cxnChg chg="add mod">
          <ac:chgData name="Trương Đoàn Vũ" userId="3212e5cf-cdcd-4085-91ca-8ed8030d9165" providerId="ADAL" clId="{D964AE20-F91A-F84D-88EF-1DEDCEBDDE15}" dt="2023-06-19T14:48:58.839" v="5474" actId="1076"/>
          <ac:cxnSpMkLst>
            <pc:docMk/>
            <pc:sldMk cId="2160354878" sldId="534"/>
            <ac:cxnSpMk id="54" creationId="{F977543D-4869-9AF4-50B9-06674279AC1E}"/>
          </ac:cxnSpMkLst>
        </pc:cxnChg>
        <pc:cxnChg chg="add mod">
          <ac:chgData name="Trương Đoàn Vũ" userId="3212e5cf-cdcd-4085-91ca-8ed8030d9165" providerId="ADAL" clId="{D964AE20-F91A-F84D-88EF-1DEDCEBDDE15}" dt="2023-06-19T14:49:20.243" v="5480" actId="14100"/>
          <ac:cxnSpMkLst>
            <pc:docMk/>
            <pc:sldMk cId="2160354878" sldId="534"/>
            <ac:cxnSpMk id="59" creationId="{640A255A-E2BE-291D-DFFB-7CD6B7C20218}"/>
          </ac:cxnSpMkLst>
        </pc:cxnChg>
        <pc:cxnChg chg="add mod">
          <ac:chgData name="Trương Đoàn Vũ" userId="3212e5cf-cdcd-4085-91ca-8ed8030d9165" providerId="ADAL" clId="{D964AE20-F91A-F84D-88EF-1DEDCEBDDE15}" dt="2023-06-19T14:49:57.723" v="5494" actId="14100"/>
          <ac:cxnSpMkLst>
            <pc:docMk/>
            <pc:sldMk cId="2160354878" sldId="534"/>
            <ac:cxnSpMk id="64" creationId="{B8D38FB9-17C0-3C3B-F16E-D8F217B740DA}"/>
          </ac:cxnSpMkLst>
        </pc:cxnChg>
        <pc:cxnChg chg="add mod">
          <ac:chgData name="Trương Đoàn Vũ" userId="3212e5cf-cdcd-4085-91ca-8ed8030d9165" providerId="ADAL" clId="{D964AE20-F91A-F84D-88EF-1DEDCEBDDE15}" dt="2023-06-19T14:50:27.639" v="5503" actId="14100"/>
          <ac:cxnSpMkLst>
            <pc:docMk/>
            <pc:sldMk cId="2160354878" sldId="534"/>
            <ac:cxnSpMk id="69" creationId="{210CD890-0D95-6A25-661C-0697B9B4C5D7}"/>
          </ac:cxnSpMkLst>
        </pc:cxnChg>
        <pc:cxnChg chg="add mod">
          <ac:chgData name="Trương Đoàn Vũ" userId="3212e5cf-cdcd-4085-91ca-8ed8030d9165" providerId="ADAL" clId="{D964AE20-F91A-F84D-88EF-1DEDCEBDDE15}" dt="2023-06-19T14:50:48.328" v="5513" actId="14100"/>
          <ac:cxnSpMkLst>
            <pc:docMk/>
            <pc:sldMk cId="2160354878" sldId="534"/>
            <ac:cxnSpMk id="72" creationId="{CBEF8209-8678-4E35-3139-80C264FE90EF}"/>
          </ac:cxnSpMkLst>
        </pc:cxnChg>
        <pc:cxnChg chg="add mod">
          <ac:chgData name="Trương Đoàn Vũ" userId="3212e5cf-cdcd-4085-91ca-8ed8030d9165" providerId="ADAL" clId="{D964AE20-F91A-F84D-88EF-1DEDCEBDDE15}" dt="2023-06-19T14:51:13.391" v="5521" actId="14100"/>
          <ac:cxnSpMkLst>
            <pc:docMk/>
            <pc:sldMk cId="2160354878" sldId="534"/>
            <ac:cxnSpMk id="76" creationId="{746B1A67-E514-4A4A-D76B-3BE08BC371EF}"/>
          </ac:cxnSpMkLst>
        </pc:cxnChg>
      </pc:sldChg>
      <pc:sldChg chg="new del">
        <pc:chgData name="Trương Đoàn Vũ" userId="3212e5cf-cdcd-4085-91ca-8ed8030d9165" providerId="ADAL" clId="{D964AE20-F91A-F84D-88EF-1DEDCEBDDE15}" dt="2023-06-19T14:53:12.036" v="5543" actId="2696"/>
        <pc:sldMkLst>
          <pc:docMk/>
          <pc:sldMk cId="145892876" sldId="535"/>
        </pc:sldMkLst>
      </pc:sldChg>
      <pc:sldChg chg="modSp add mod">
        <pc:chgData name="Trương Đoàn Vũ" userId="3212e5cf-cdcd-4085-91ca-8ed8030d9165" providerId="ADAL" clId="{D964AE20-F91A-F84D-88EF-1DEDCEBDDE15}" dt="2023-06-19T14:54:01.452" v="5559" actId="20577"/>
        <pc:sldMkLst>
          <pc:docMk/>
          <pc:sldMk cId="3785565696" sldId="536"/>
        </pc:sldMkLst>
        <pc:spChg chg="mod">
          <ac:chgData name="Trương Đoàn Vũ" userId="3212e5cf-cdcd-4085-91ca-8ed8030d9165" providerId="ADAL" clId="{D964AE20-F91A-F84D-88EF-1DEDCEBDDE15}" dt="2023-06-19T14:54:01.452" v="5559" actId="20577"/>
          <ac:spMkLst>
            <pc:docMk/>
            <pc:sldMk cId="3785565696" sldId="536"/>
            <ac:spMk id="5" creationId="{3F478D7D-4579-ACE1-A180-27561B4AEB79}"/>
          </ac:spMkLst>
        </pc:spChg>
      </pc:sldChg>
      <pc:sldChg chg="addSp delSp modSp new mod modAnim">
        <pc:chgData name="Trương Đoàn Vũ" userId="3212e5cf-cdcd-4085-91ca-8ed8030d9165" providerId="ADAL" clId="{D964AE20-F91A-F84D-88EF-1DEDCEBDDE15}" dt="2023-06-19T17:28:50.901" v="7269" actId="20577"/>
        <pc:sldMkLst>
          <pc:docMk/>
          <pc:sldMk cId="2654567588" sldId="537"/>
        </pc:sldMkLst>
        <pc:spChg chg="del">
          <ac:chgData name="Trương Đoàn Vũ" userId="3212e5cf-cdcd-4085-91ca-8ed8030d9165" providerId="ADAL" clId="{D964AE20-F91A-F84D-88EF-1DEDCEBDDE15}" dt="2023-06-19T14:54:23.634" v="5561" actId="478"/>
          <ac:spMkLst>
            <pc:docMk/>
            <pc:sldMk cId="2654567588" sldId="537"/>
            <ac:spMk id="2" creationId="{38FBB8ED-8463-824F-EDC7-618ACE8B651D}"/>
          </ac:spMkLst>
        </pc:spChg>
        <pc:spChg chg="del">
          <ac:chgData name="Trương Đoàn Vũ" userId="3212e5cf-cdcd-4085-91ca-8ed8030d9165" providerId="ADAL" clId="{D964AE20-F91A-F84D-88EF-1DEDCEBDDE15}" dt="2023-06-19T14:54:23.634" v="5561" actId="478"/>
          <ac:spMkLst>
            <pc:docMk/>
            <pc:sldMk cId="2654567588" sldId="537"/>
            <ac:spMk id="3" creationId="{9D78AA29-69F7-E90E-1A92-E72F16A79F4B}"/>
          </ac:spMkLst>
        </pc:spChg>
        <pc:spChg chg="del">
          <ac:chgData name="Trương Đoàn Vũ" userId="3212e5cf-cdcd-4085-91ca-8ed8030d9165" providerId="ADAL" clId="{D964AE20-F91A-F84D-88EF-1DEDCEBDDE15}" dt="2023-06-19T14:54:23.634" v="5561" actId="478"/>
          <ac:spMkLst>
            <pc:docMk/>
            <pc:sldMk cId="2654567588" sldId="537"/>
            <ac:spMk id="4" creationId="{5818AC31-4C1F-298C-01FF-580C3991A654}"/>
          </ac:spMkLst>
        </pc:spChg>
        <pc:spChg chg="add del mod">
          <ac:chgData name="Trương Đoàn Vũ" userId="3212e5cf-cdcd-4085-91ca-8ed8030d9165" providerId="ADAL" clId="{D964AE20-F91A-F84D-88EF-1DEDCEBDDE15}" dt="2023-06-19T14:54:54.301" v="5575"/>
          <ac:spMkLst>
            <pc:docMk/>
            <pc:sldMk cId="2654567588" sldId="537"/>
            <ac:spMk id="5" creationId="{07466BB5-86BA-DBD5-4054-919985AC8092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6" creationId="{C4A24EF9-50B8-5FD8-7E38-6EF6BE17ADDE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7" creationId="{4CD0D780-2CEA-87D1-20AA-F75653A68DFB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8" creationId="{CF3F42BD-3984-07D5-97F2-535862AB0748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9" creationId="{1DC63255-9CF8-26FC-047A-2C6F53F76DA6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13" creationId="{80DCA5F0-2F09-FEE4-4079-58AC10397A6B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15" creationId="{E7453BBB-5CF6-12E6-B984-3BF1E7793E15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17" creationId="{F576FAC5-E5A6-B428-4070-4EC4258110DA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19" creationId="{C4C7AC57-3668-696E-41E1-4C22E10BD066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21" creationId="{09BE595A-4F2A-6C5B-C7C4-D0F52B6E15A9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23" creationId="{901E6E5E-ED38-F8DE-364E-FE6E13E676E2}"/>
          </ac:spMkLst>
        </pc:spChg>
        <pc:spChg chg="add del mod">
          <ac:chgData name="Trương Đoàn Vũ" userId="3212e5cf-cdcd-4085-91ca-8ed8030d9165" providerId="ADAL" clId="{D964AE20-F91A-F84D-88EF-1DEDCEBDDE15}" dt="2023-06-19T14:54:41.832" v="5567"/>
          <ac:spMkLst>
            <pc:docMk/>
            <pc:sldMk cId="2654567588" sldId="537"/>
            <ac:spMk id="25" creationId="{5FB81862-CC0B-EA63-3DFC-6944EC47C283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27" creationId="{4E105730-FE2B-425A-B072-ED67FD16D951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28" creationId="{29D48FBE-F5BD-53BC-BAC1-4CEE488CDBC1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29" creationId="{23052BD1-8EA2-4456-0E15-DE1AFBAA4842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30" creationId="{35D73150-770A-9E71-413E-39DB774C0A88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34" creationId="{1685F42F-A8AC-4B6E-9177-9937E2DC57C5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36" creationId="{5E27AC75-325A-6021-C9B2-D46681E45C8F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38" creationId="{F9F50481-72DB-A368-D781-DA9289E551E7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40" creationId="{8DFAC7ED-EDE3-A20F-3B47-32C10FF326C8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42" creationId="{AF868642-6565-A422-4423-3096F875EA12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44" creationId="{4AD6E0B6-6304-21D8-1E3D-8D4CF275D4D2}"/>
          </ac:spMkLst>
        </pc:spChg>
        <pc:spChg chg="add mod">
          <ac:chgData name="Trương Đoàn Vũ" userId="3212e5cf-cdcd-4085-91ca-8ed8030d9165" providerId="ADAL" clId="{D964AE20-F91A-F84D-88EF-1DEDCEBDDE15}" dt="2023-06-19T14:54:53.344" v="5571" actId="1076"/>
          <ac:spMkLst>
            <pc:docMk/>
            <pc:sldMk cId="2654567588" sldId="537"/>
            <ac:spMk id="46" creationId="{EE63B2DB-3300-EE7C-0B25-7D65494B16DB}"/>
          </ac:spMkLst>
        </pc:spChg>
        <pc:spChg chg="add mod">
          <ac:chgData name="Trương Đoàn Vũ" userId="3212e5cf-cdcd-4085-91ca-8ed8030d9165" providerId="ADAL" clId="{D964AE20-F91A-F84D-88EF-1DEDCEBDDE15}" dt="2023-06-19T17:28:50.901" v="7269" actId="20577"/>
          <ac:spMkLst>
            <pc:docMk/>
            <pc:sldMk cId="2654567588" sldId="537"/>
            <ac:spMk id="50" creationId="{1A83E884-2DB4-3E0D-4A78-354C16BBD3D2}"/>
          </ac:spMkLst>
        </pc:spChg>
        <pc:spChg chg="add mod">
          <ac:chgData name="Trương Đoàn Vũ" userId="3212e5cf-cdcd-4085-91ca-8ed8030d9165" providerId="ADAL" clId="{D964AE20-F91A-F84D-88EF-1DEDCEBDDE15}" dt="2023-06-19T14:59:35.160" v="5693" actId="1076"/>
          <ac:spMkLst>
            <pc:docMk/>
            <pc:sldMk cId="2654567588" sldId="537"/>
            <ac:spMk id="51" creationId="{9DC68081-44C0-EADC-ABB6-9E6C8F762A60}"/>
          </ac:spMkLst>
        </pc:spChg>
        <pc:spChg chg="add mod">
          <ac:chgData name="Trương Đoàn Vũ" userId="3212e5cf-cdcd-4085-91ca-8ed8030d9165" providerId="ADAL" clId="{D964AE20-F91A-F84D-88EF-1DEDCEBDDE15}" dt="2023-06-19T14:59:32.163" v="5692" actId="20577"/>
          <ac:spMkLst>
            <pc:docMk/>
            <pc:sldMk cId="2654567588" sldId="537"/>
            <ac:spMk id="52" creationId="{918B088C-34BE-E120-EAEB-D725F30B9034}"/>
          </ac:spMkLst>
        </pc:spChg>
        <pc:spChg chg="add mod">
          <ac:chgData name="Trương Đoàn Vũ" userId="3212e5cf-cdcd-4085-91ca-8ed8030d9165" providerId="ADAL" clId="{D964AE20-F91A-F84D-88EF-1DEDCEBDDE15}" dt="2023-06-19T14:58:12.630" v="5657" actId="14100"/>
          <ac:spMkLst>
            <pc:docMk/>
            <pc:sldMk cId="2654567588" sldId="537"/>
            <ac:spMk id="53" creationId="{C8198973-E8B9-8F53-42B6-9FAE1D703EC0}"/>
          </ac:spMkLst>
        </pc:spChg>
        <pc:spChg chg="add mod">
          <ac:chgData name="Trương Đoàn Vũ" userId="3212e5cf-cdcd-4085-91ca-8ed8030d9165" providerId="ADAL" clId="{D964AE20-F91A-F84D-88EF-1DEDCEBDDE15}" dt="2023-06-19T14:58:24.954" v="5664" actId="14100"/>
          <ac:spMkLst>
            <pc:docMk/>
            <pc:sldMk cId="2654567588" sldId="537"/>
            <ac:spMk id="54" creationId="{BED1529D-3D5F-AE8E-64FD-13609DBD9CEC}"/>
          </ac:spMkLst>
        </pc:spChg>
        <pc:spChg chg="add mod">
          <ac:chgData name="Trương Đoàn Vũ" userId="3212e5cf-cdcd-4085-91ca-8ed8030d9165" providerId="ADAL" clId="{D964AE20-F91A-F84D-88EF-1DEDCEBDDE15}" dt="2023-06-19T14:58:35.681" v="5669" actId="14100"/>
          <ac:spMkLst>
            <pc:docMk/>
            <pc:sldMk cId="2654567588" sldId="537"/>
            <ac:spMk id="55" creationId="{2CB0DA07-94B3-8BB9-C3DB-89A66DACE4FA}"/>
          </ac:spMkLst>
        </pc:spChg>
        <pc:spChg chg="add mod">
          <ac:chgData name="Trương Đoàn Vũ" userId="3212e5cf-cdcd-4085-91ca-8ed8030d9165" providerId="ADAL" clId="{D964AE20-F91A-F84D-88EF-1DEDCEBDDE15}" dt="2023-06-19T14:58:47.381" v="5675" actId="14100"/>
          <ac:spMkLst>
            <pc:docMk/>
            <pc:sldMk cId="2654567588" sldId="537"/>
            <ac:spMk id="56" creationId="{34C141E0-53BD-9BA6-74A0-E39C65A05EAF}"/>
          </ac:spMkLst>
        </pc:spChg>
        <pc:spChg chg="add mod">
          <ac:chgData name="Trương Đoàn Vũ" userId="3212e5cf-cdcd-4085-91ca-8ed8030d9165" providerId="ADAL" clId="{D964AE20-F91A-F84D-88EF-1DEDCEBDDE15}" dt="2023-06-19T14:59:00.272" v="5679" actId="14100"/>
          <ac:spMkLst>
            <pc:docMk/>
            <pc:sldMk cId="2654567588" sldId="537"/>
            <ac:spMk id="57" creationId="{AD14062D-673F-00E6-B12D-54F46177CF86}"/>
          </ac:spMkLst>
        </pc:spChg>
        <pc:spChg chg="add mod">
          <ac:chgData name="Trương Đoàn Vũ" userId="3212e5cf-cdcd-4085-91ca-8ed8030d9165" providerId="ADAL" clId="{D964AE20-F91A-F84D-88EF-1DEDCEBDDE15}" dt="2023-06-19T14:59:09.801" v="5687" actId="14100"/>
          <ac:spMkLst>
            <pc:docMk/>
            <pc:sldMk cId="2654567588" sldId="537"/>
            <ac:spMk id="58" creationId="{CAAD9599-C79F-89F0-B762-5258903E7B4A}"/>
          </ac:spMkLst>
        </pc:sp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0" creationId="{1A3EFB1E-FCDA-D59E-6815-23FED2BA5692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1" creationId="{B49227D1-D09D-DE96-D45D-5A4427A6D976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2" creationId="{9CD72DFC-0921-39A3-4C70-151EBFC45F0A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4" creationId="{1429C904-5CE1-6AAA-76C1-39EC0728F5E2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6" creationId="{D3046FC9-E8A6-9297-2FDD-0829348C05EC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18" creationId="{AECF4C03-61BE-E3C4-4ADE-9FE7FD4CBE3D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20" creationId="{B2370E38-2CDC-B55A-5C0F-AE93D2878FD7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22" creationId="{0EA1358E-F358-F16D-D7AC-0674A492BAB2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24" creationId="{ABBE55EB-27B6-650C-C81F-C3B48820DCE9}"/>
          </ac:cxnSpMkLst>
        </pc:cxnChg>
        <pc:cxnChg chg="add del mod">
          <ac:chgData name="Trương Đoàn Vũ" userId="3212e5cf-cdcd-4085-91ca-8ed8030d9165" providerId="ADAL" clId="{D964AE20-F91A-F84D-88EF-1DEDCEBDDE15}" dt="2023-06-19T14:54:41.832" v="5567"/>
          <ac:cxnSpMkLst>
            <pc:docMk/>
            <pc:sldMk cId="2654567588" sldId="537"/>
            <ac:cxnSpMk id="26" creationId="{2C46CB0A-35F9-DC6A-1DB6-DDF8D3E3620B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1" creationId="{092C12D0-2619-AE11-14B6-C5531A44E072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2" creationId="{1491892D-5A6E-82CB-F285-71634EBDE14B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3" creationId="{AAC1C00C-FC74-6C70-9D13-B99DA3C45155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5" creationId="{3F744FD8-3131-DAFA-1C01-9FA37CD68FEA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7" creationId="{F34E7DDD-5C0E-54CE-1667-301AA5A29AB9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39" creationId="{A8A2E319-8782-0736-7A27-975B9340E844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41" creationId="{F1C20E73-BE49-A3FC-8A1C-EF627D64E3D3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43" creationId="{EED633D0-C88F-AEE0-3DEE-85485A0EA574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45" creationId="{A1D45D2A-415C-1AF8-C9E1-5B1AB96D5F7C}"/>
          </ac:cxnSpMkLst>
        </pc:cxnChg>
        <pc:cxnChg chg="add mod">
          <ac:chgData name="Trương Đoàn Vũ" userId="3212e5cf-cdcd-4085-91ca-8ed8030d9165" providerId="ADAL" clId="{D964AE20-F91A-F84D-88EF-1DEDCEBDDE15}" dt="2023-06-19T14:54:53.344" v="5571" actId="1076"/>
          <ac:cxnSpMkLst>
            <pc:docMk/>
            <pc:sldMk cId="2654567588" sldId="537"/>
            <ac:cxnSpMk id="47" creationId="{57048AB1-1663-E071-5B49-B30D324423C6}"/>
          </ac:cxnSpMkLst>
        </pc:cxnChg>
      </pc:sldChg>
      <pc:sldChg chg="modSp add mod modAnim">
        <pc:chgData name="Trương Đoàn Vũ" userId="3212e5cf-cdcd-4085-91ca-8ed8030d9165" providerId="ADAL" clId="{D964AE20-F91A-F84D-88EF-1DEDCEBDDE15}" dt="2023-06-19T15:05:01.319" v="5813" actId="20577"/>
        <pc:sldMkLst>
          <pc:docMk/>
          <pc:sldMk cId="519164974" sldId="538"/>
        </pc:sldMkLst>
        <pc:spChg chg="mod">
          <ac:chgData name="Trương Đoàn Vũ" userId="3212e5cf-cdcd-4085-91ca-8ed8030d9165" providerId="ADAL" clId="{D964AE20-F91A-F84D-88EF-1DEDCEBDDE15}" dt="2023-06-19T15:05:01.319" v="5813" actId="20577"/>
          <ac:spMkLst>
            <pc:docMk/>
            <pc:sldMk cId="519164974" sldId="538"/>
            <ac:spMk id="50" creationId="{1A83E884-2DB4-3E0D-4A78-354C16BBD3D2}"/>
          </ac:spMkLst>
        </pc:spChg>
        <pc:spChg chg="mod">
          <ac:chgData name="Trương Đoàn Vũ" userId="3212e5cf-cdcd-4085-91ca-8ed8030d9165" providerId="ADAL" clId="{D964AE20-F91A-F84D-88EF-1DEDCEBDDE15}" dt="2023-06-19T15:04:03.288" v="5798" actId="14100"/>
          <ac:spMkLst>
            <pc:docMk/>
            <pc:sldMk cId="519164974" sldId="538"/>
            <ac:spMk id="51" creationId="{9DC68081-44C0-EADC-ABB6-9E6C8F762A60}"/>
          </ac:spMkLst>
        </pc:spChg>
        <pc:spChg chg="mod">
          <ac:chgData name="Trương Đoàn Vũ" userId="3212e5cf-cdcd-4085-91ca-8ed8030d9165" providerId="ADAL" clId="{D964AE20-F91A-F84D-88EF-1DEDCEBDDE15}" dt="2023-06-19T15:03:59.709" v="5797" actId="20577"/>
          <ac:spMkLst>
            <pc:docMk/>
            <pc:sldMk cId="519164974" sldId="538"/>
            <ac:spMk id="52" creationId="{918B088C-34BE-E120-EAEB-D725F30B9034}"/>
          </ac:spMkLst>
        </pc:spChg>
      </pc:sldChg>
      <pc:sldChg chg="delSp modSp add del mod modAnim">
        <pc:chgData name="Trương Đoàn Vũ" userId="3212e5cf-cdcd-4085-91ca-8ed8030d9165" providerId="ADAL" clId="{D964AE20-F91A-F84D-88EF-1DEDCEBDDE15}" dt="2023-06-19T14:54:57.439" v="5576" actId="2696"/>
        <pc:sldMkLst>
          <pc:docMk/>
          <pc:sldMk cId="2542050893" sldId="538"/>
        </pc:sldMkLst>
        <pc:spChg chg="del mod">
          <ac:chgData name="Trương Đoàn Vũ" userId="3212e5cf-cdcd-4085-91ca-8ed8030d9165" providerId="ADAL" clId="{D964AE20-F91A-F84D-88EF-1DEDCEBDDE15}" dt="2023-06-19T14:54:54.299" v="5573"/>
          <ac:spMkLst>
            <pc:docMk/>
            <pc:sldMk cId="2542050893" sldId="538"/>
            <ac:spMk id="5" creationId="{0A207C95-5102-128C-CB5B-2DC44D019359}"/>
          </ac:spMkLst>
        </pc:spChg>
      </pc:sldChg>
      <pc:sldChg chg="addSp delSp modSp new mod">
        <pc:chgData name="Trương Đoàn Vũ" userId="3212e5cf-cdcd-4085-91ca-8ed8030d9165" providerId="ADAL" clId="{D964AE20-F91A-F84D-88EF-1DEDCEBDDE15}" dt="2023-06-19T15:11:37.135" v="6055" actId="403"/>
        <pc:sldMkLst>
          <pc:docMk/>
          <pc:sldMk cId="3214502137" sldId="539"/>
        </pc:sldMkLst>
        <pc:spChg chg="del">
          <ac:chgData name="Trương Đoàn Vũ" userId="3212e5cf-cdcd-4085-91ca-8ed8030d9165" providerId="ADAL" clId="{D964AE20-F91A-F84D-88EF-1DEDCEBDDE15}" dt="2023-06-19T15:07:49.694" v="5815" actId="478"/>
          <ac:spMkLst>
            <pc:docMk/>
            <pc:sldMk cId="3214502137" sldId="539"/>
            <ac:spMk id="2" creationId="{B5217C0A-6EA3-09B6-14A0-2D201AC3CFB4}"/>
          </ac:spMkLst>
        </pc:spChg>
        <pc:spChg chg="del">
          <ac:chgData name="Trương Đoàn Vũ" userId="3212e5cf-cdcd-4085-91ca-8ed8030d9165" providerId="ADAL" clId="{D964AE20-F91A-F84D-88EF-1DEDCEBDDE15}" dt="2023-06-19T15:07:49.694" v="5815" actId="478"/>
          <ac:spMkLst>
            <pc:docMk/>
            <pc:sldMk cId="3214502137" sldId="539"/>
            <ac:spMk id="3" creationId="{53760BF9-803F-9BAA-1B92-AC4A31E05E1E}"/>
          </ac:spMkLst>
        </pc:spChg>
        <pc:spChg chg="del">
          <ac:chgData name="Trương Đoàn Vũ" userId="3212e5cf-cdcd-4085-91ca-8ed8030d9165" providerId="ADAL" clId="{D964AE20-F91A-F84D-88EF-1DEDCEBDDE15}" dt="2023-06-19T15:07:49.694" v="5815" actId="478"/>
          <ac:spMkLst>
            <pc:docMk/>
            <pc:sldMk cId="3214502137" sldId="539"/>
            <ac:spMk id="4" creationId="{10DD8174-11A7-A0E9-C582-B584092D5F79}"/>
          </ac:spMkLst>
        </pc:spChg>
        <pc:spChg chg="add mod">
          <ac:chgData name="Trương Đoàn Vũ" userId="3212e5cf-cdcd-4085-91ca-8ed8030d9165" providerId="ADAL" clId="{D964AE20-F91A-F84D-88EF-1DEDCEBDDE15}" dt="2023-06-19T15:11:37.135" v="6055" actId="403"/>
          <ac:spMkLst>
            <pc:docMk/>
            <pc:sldMk cId="3214502137" sldId="539"/>
            <ac:spMk id="5" creationId="{55EE53FF-A732-5EDE-BA08-E63D550C89BA}"/>
          </ac:spMkLst>
        </pc:spChg>
        <pc:spChg chg="add del mod">
          <ac:chgData name="Trương Đoàn Vũ" userId="3212e5cf-cdcd-4085-91ca-8ed8030d9165" providerId="ADAL" clId="{D964AE20-F91A-F84D-88EF-1DEDCEBDDE15}" dt="2023-06-19T15:11:35.431" v="6053"/>
          <ac:spMkLst>
            <pc:docMk/>
            <pc:sldMk cId="3214502137" sldId="539"/>
            <ac:spMk id="6" creationId="{7C26D3CC-C206-DA12-D63E-78AD3B14878F}"/>
          </ac:spMkLst>
        </pc:spChg>
      </pc:sldChg>
      <pc:sldChg chg="addSp delSp modSp new mod">
        <pc:chgData name="Trương Đoàn Vũ" userId="3212e5cf-cdcd-4085-91ca-8ed8030d9165" providerId="ADAL" clId="{D964AE20-F91A-F84D-88EF-1DEDCEBDDE15}" dt="2023-06-19T15:12:53.641" v="6101" actId="20577"/>
        <pc:sldMkLst>
          <pc:docMk/>
          <pc:sldMk cId="2344866992" sldId="540"/>
        </pc:sldMkLst>
        <pc:spChg chg="del">
          <ac:chgData name="Trương Đoàn Vũ" userId="3212e5cf-cdcd-4085-91ca-8ed8030d9165" providerId="ADAL" clId="{D964AE20-F91A-F84D-88EF-1DEDCEBDDE15}" dt="2023-06-19T15:11:40.118" v="6056" actId="478"/>
          <ac:spMkLst>
            <pc:docMk/>
            <pc:sldMk cId="2344866992" sldId="540"/>
            <ac:spMk id="2" creationId="{2E62707A-EC38-7EDD-6387-02E49227BFA6}"/>
          </ac:spMkLst>
        </pc:spChg>
        <pc:spChg chg="del">
          <ac:chgData name="Trương Đoàn Vũ" userId="3212e5cf-cdcd-4085-91ca-8ed8030d9165" providerId="ADAL" clId="{D964AE20-F91A-F84D-88EF-1DEDCEBDDE15}" dt="2023-06-19T15:11:40.118" v="6056" actId="478"/>
          <ac:spMkLst>
            <pc:docMk/>
            <pc:sldMk cId="2344866992" sldId="540"/>
            <ac:spMk id="3" creationId="{852515CC-E9F6-AD5F-BE43-BE33C48BFEEE}"/>
          </ac:spMkLst>
        </pc:spChg>
        <pc:spChg chg="del">
          <ac:chgData name="Trương Đoàn Vũ" userId="3212e5cf-cdcd-4085-91ca-8ed8030d9165" providerId="ADAL" clId="{D964AE20-F91A-F84D-88EF-1DEDCEBDDE15}" dt="2023-06-19T15:11:40.118" v="6056" actId="478"/>
          <ac:spMkLst>
            <pc:docMk/>
            <pc:sldMk cId="2344866992" sldId="540"/>
            <ac:spMk id="4" creationId="{AFAF6CEF-E61F-3A54-B49C-4C120FC6A784}"/>
          </ac:spMkLst>
        </pc:spChg>
        <pc:spChg chg="add mod">
          <ac:chgData name="Trương Đoàn Vũ" userId="3212e5cf-cdcd-4085-91ca-8ed8030d9165" providerId="ADAL" clId="{D964AE20-F91A-F84D-88EF-1DEDCEBDDE15}" dt="2023-06-19T15:12:53.641" v="6101" actId="20577"/>
          <ac:spMkLst>
            <pc:docMk/>
            <pc:sldMk cId="2344866992" sldId="540"/>
            <ac:spMk id="6" creationId="{7FCC068B-C6E5-163C-96C1-55D2312FB6E3}"/>
          </ac:spMkLst>
        </pc:spChg>
      </pc:sldChg>
      <pc:sldChg chg="modSp add mod modAnim">
        <pc:chgData name="Trương Đoàn Vũ" userId="3212e5cf-cdcd-4085-91ca-8ed8030d9165" providerId="ADAL" clId="{D964AE20-F91A-F84D-88EF-1DEDCEBDDE15}" dt="2023-06-19T15:16:01.559" v="6142"/>
        <pc:sldMkLst>
          <pc:docMk/>
          <pc:sldMk cId="3640891368" sldId="541"/>
        </pc:sldMkLst>
        <pc:spChg chg="mod">
          <ac:chgData name="Trương Đoàn Vũ" userId="3212e5cf-cdcd-4085-91ca-8ed8030d9165" providerId="ADAL" clId="{D964AE20-F91A-F84D-88EF-1DEDCEBDDE15}" dt="2023-06-19T15:15:42.663" v="6136" actId="20577"/>
          <ac:spMkLst>
            <pc:docMk/>
            <pc:sldMk cId="3640891368" sldId="541"/>
            <ac:spMk id="122" creationId="{00000000-0000-0000-0000-000000000000}"/>
          </ac:spMkLst>
        </pc:spChg>
      </pc:sldChg>
      <pc:sldChg chg="add modAnim">
        <pc:chgData name="Trương Đoàn Vũ" userId="3212e5cf-cdcd-4085-91ca-8ed8030d9165" providerId="ADAL" clId="{D964AE20-F91A-F84D-88EF-1DEDCEBDDE15}" dt="2023-06-19T15:16:05.770" v="6143"/>
        <pc:sldMkLst>
          <pc:docMk/>
          <pc:sldMk cId="1604449239" sldId="542"/>
        </pc:sldMkLst>
      </pc:sldChg>
      <pc:sldChg chg="modSp add mod modAnim">
        <pc:chgData name="Trương Đoàn Vũ" userId="3212e5cf-cdcd-4085-91ca-8ed8030d9165" providerId="ADAL" clId="{D964AE20-F91A-F84D-88EF-1DEDCEBDDE15}" dt="2023-06-19T17:36:58.275" v="7322" actId="20577"/>
        <pc:sldMkLst>
          <pc:docMk/>
          <pc:sldMk cId="1328845016" sldId="543"/>
        </pc:sldMkLst>
        <pc:spChg chg="mod">
          <ac:chgData name="Trương Đoàn Vũ" userId="3212e5cf-cdcd-4085-91ca-8ed8030d9165" providerId="ADAL" clId="{D964AE20-F91A-F84D-88EF-1DEDCEBDDE15}" dt="2023-06-19T17:36:58.275" v="7322" actId="20577"/>
          <ac:spMkLst>
            <pc:docMk/>
            <pc:sldMk cId="1328845016" sldId="543"/>
            <ac:spMk id="3" creationId="{B92A6778-4D0D-0231-5D08-377365B78334}"/>
          </ac:spMkLst>
        </pc:spChg>
        <pc:spChg chg="mod">
          <ac:chgData name="Trương Đoàn Vũ" userId="3212e5cf-cdcd-4085-91ca-8ed8030d9165" providerId="ADAL" clId="{D964AE20-F91A-F84D-88EF-1DEDCEBDDE15}" dt="2023-06-19T15:46:30.419" v="6536" actId="20577"/>
          <ac:spMkLst>
            <pc:docMk/>
            <pc:sldMk cId="1328845016" sldId="543"/>
            <ac:spMk id="122" creationId="{00000000-0000-0000-0000-000000000000}"/>
          </ac:spMkLst>
        </pc:spChg>
      </pc:sldChg>
      <pc:sldChg chg="addSp delSp modSp new del mod">
        <pc:chgData name="Trương Đoàn Vũ" userId="3212e5cf-cdcd-4085-91ca-8ed8030d9165" providerId="ADAL" clId="{D964AE20-F91A-F84D-88EF-1DEDCEBDDE15}" dt="2023-06-19T15:31:19.159" v="6409" actId="2696"/>
        <pc:sldMkLst>
          <pc:docMk/>
          <pc:sldMk cId="3961626547" sldId="543"/>
        </pc:sldMkLst>
        <pc:spChg chg="del">
          <ac:chgData name="Trương Đoàn Vũ" userId="3212e5cf-cdcd-4085-91ca-8ed8030d9165" providerId="ADAL" clId="{D964AE20-F91A-F84D-88EF-1DEDCEBDDE15}" dt="2023-06-19T15:16:37.526" v="6145" actId="478"/>
          <ac:spMkLst>
            <pc:docMk/>
            <pc:sldMk cId="3961626547" sldId="543"/>
            <ac:spMk id="2" creationId="{89BB6AAA-1CC7-D408-0274-60B73583370E}"/>
          </ac:spMkLst>
        </pc:spChg>
        <pc:spChg chg="del">
          <ac:chgData name="Trương Đoàn Vũ" userId="3212e5cf-cdcd-4085-91ca-8ed8030d9165" providerId="ADAL" clId="{D964AE20-F91A-F84D-88EF-1DEDCEBDDE15}" dt="2023-06-19T15:16:37.526" v="6145" actId="478"/>
          <ac:spMkLst>
            <pc:docMk/>
            <pc:sldMk cId="3961626547" sldId="543"/>
            <ac:spMk id="3" creationId="{059F07EA-5D70-DE69-BE3F-DD83C6DD1A68}"/>
          </ac:spMkLst>
        </pc:spChg>
        <pc:spChg chg="add mod">
          <ac:chgData name="Trương Đoàn Vũ" userId="3212e5cf-cdcd-4085-91ca-8ed8030d9165" providerId="ADAL" clId="{D964AE20-F91A-F84D-88EF-1DEDCEBDDE15}" dt="2023-06-19T15:20:47.333" v="6269" actId="20577"/>
          <ac:spMkLst>
            <pc:docMk/>
            <pc:sldMk cId="3961626547" sldId="543"/>
            <ac:spMk id="5" creationId="{A580DAD4-9D64-CD06-4735-80847B822CE1}"/>
          </ac:spMkLst>
        </pc:spChg>
        <pc:spChg chg="add mod">
          <ac:chgData name="Trương Đoàn Vũ" userId="3212e5cf-cdcd-4085-91ca-8ed8030d9165" providerId="ADAL" clId="{D964AE20-F91A-F84D-88EF-1DEDCEBDDE15}" dt="2023-06-19T15:22:09.831" v="6279" actId="20577"/>
          <ac:spMkLst>
            <pc:docMk/>
            <pc:sldMk cId="3961626547" sldId="543"/>
            <ac:spMk id="7" creationId="{A2C4A749-DBCE-024B-61C6-E491AB6C0926}"/>
          </ac:spMkLst>
        </pc:spChg>
        <pc:spChg chg="add del mod">
          <ac:chgData name="Trương Đoàn Vũ" userId="3212e5cf-cdcd-4085-91ca-8ed8030d9165" providerId="ADAL" clId="{D964AE20-F91A-F84D-88EF-1DEDCEBDDE15}" dt="2023-06-19T15:23:33.738" v="6290" actId="478"/>
          <ac:spMkLst>
            <pc:docMk/>
            <pc:sldMk cId="3961626547" sldId="543"/>
            <ac:spMk id="8" creationId="{F1BE5B00-E875-B0B0-A46D-0855C8F76A20}"/>
          </ac:spMkLst>
        </pc:spChg>
        <pc:spChg chg="add del mod">
          <ac:chgData name="Trương Đoàn Vũ" userId="3212e5cf-cdcd-4085-91ca-8ed8030d9165" providerId="ADAL" clId="{D964AE20-F91A-F84D-88EF-1DEDCEBDDE15}" dt="2023-06-19T15:24:11.224" v="6304"/>
          <ac:spMkLst>
            <pc:docMk/>
            <pc:sldMk cId="3961626547" sldId="543"/>
            <ac:spMk id="10" creationId="{2980DA51-7877-0D1D-D5FF-9E09AB92F11D}"/>
          </ac:spMkLst>
        </pc:spChg>
        <pc:graphicFrameChg chg="add mod modGraphic">
          <ac:chgData name="Trương Đoàn Vũ" userId="3212e5cf-cdcd-4085-91ca-8ed8030d9165" providerId="ADAL" clId="{D964AE20-F91A-F84D-88EF-1DEDCEBDDE15}" dt="2023-06-19T15:18:19.446" v="6211" actId="255"/>
          <ac:graphicFrameMkLst>
            <pc:docMk/>
            <pc:sldMk cId="3961626547" sldId="543"/>
            <ac:graphicFrameMk id="6" creationId="{C1F7FDC5-1281-B582-AD63-9BDF5C7C6F88}"/>
          </ac:graphicFrameMkLst>
        </pc:graphicFrameChg>
        <pc:graphicFrameChg chg="add del mod modGraphic">
          <ac:chgData name="Trương Đoàn Vũ" userId="3212e5cf-cdcd-4085-91ca-8ed8030d9165" providerId="ADAL" clId="{D964AE20-F91A-F84D-88EF-1DEDCEBDDE15}" dt="2023-06-19T15:22:51.500" v="6289" actId="478"/>
          <ac:graphicFrameMkLst>
            <pc:docMk/>
            <pc:sldMk cId="3961626547" sldId="543"/>
            <ac:graphicFrameMk id="9" creationId="{37264514-DDC0-4849-7C9E-E3AF31F6A746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9T15:25:07.925" v="6320" actId="207"/>
          <ac:graphicFrameMkLst>
            <pc:docMk/>
            <pc:sldMk cId="3961626547" sldId="543"/>
            <ac:graphicFrameMk id="11" creationId="{3EA36356-0995-9737-80D2-7DF384077656}"/>
          </ac:graphicFrameMkLst>
        </pc:graphicFrameChg>
      </pc:sldChg>
      <pc:sldChg chg="addSp delSp modSp new mod">
        <pc:chgData name="Trương Đoàn Vũ" userId="3212e5cf-cdcd-4085-91ca-8ed8030d9165" providerId="ADAL" clId="{D964AE20-F91A-F84D-88EF-1DEDCEBDDE15}" dt="2023-06-19T15:47:56.123" v="6666" actId="20577"/>
        <pc:sldMkLst>
          <pc:docMk/>
          <pc:sldMk cId="3562165035" sldId="544"/>
        </pc:sldMkLst>
        <pc:spChg chg="del">
          <ac:chgData name="Trương Đoàn Vũ" userId="3212e5cf-cdcd-4085-91ca-8ed8030d9165" providerId="ADAL" clId="{D964AE20-F91A-F84D-88EF-1DEDCEBDDE15}" dt="2023-06-19T15:46:32.716" v="6537" actId="478"/>
          <ac:spMkLst>
            <pc:docMk/>
            <pc:sldMk cId="3562165035" sldId="544"/>
            <ac:spMk id="2" creationId="{1D44572F-9A00-64C3-0BAD-ACCC101D89A6}"/>
          </ac:spMkLst>
        </pc:spChg>
        <pc:spChg chg="del">
          <ac:chgData name="Trương Đoàn Vũ" userId="3212e5cf-cdcd-4085-91ca-8ed8030d9165" providerId="ADAL" clId="{D964AE20-F91A-F84D-88EF-1DEDCEBDDE15}" dt="2023-06-19T15:46:32.716" v="6537" actId="478"/>
          <ac:spMkLst>
            <pc:docMk/>
            <pc:sldMk cId="3562165035" sldId="544"/>
            <ac:spMk id="3" creationId="{EF07E5C8-E6B2-1B0B-C3B4-24324746672B}"/>
          </ac:spMkLst>
        </pc:spChg>
        <pc:spChg chg="add mod">
          <ac:chgData name="Trương Đoàn Vũ" userId="3212e5cf-cdcd-4085-91ca-8ed8030d9165" providerId="ADAL" clId="{D964AE20-F91A-F84D-88EF-1DEDCEBDDE15}" dt="2023-06-19T15:47:56.123" v="6666" actId="20577"/>
          <ac:spMkLst>
            <pc:docMk/>
            <pc:sldMk cId="3562165035" sldId="544"/>
            <ac:spMk id="4" creationId="{A4BEF042-997B-42BB-7DB7-1EAD4BFE94F6}"/>
          </ac:spMkLst>
        </pc:spChg>
        <pc:spChg chg="add mod">
          <ac:chgData name="Trương Đoàn Vũ" userId="3212e5cf-cdcd-4085-91ca-8ed8030d9165" providerId="ADAL" clId="{D964AE20-F91A-F84D-88EF-1DEDCEBDDE15}" dt="2023-06-19T15:47:47.634" v="6662" actId="14100"/>
          <ac:spMkLst>
            <pc:docMk/>
            <pc:sldMk cId="3562165035" sldId="544"/>
            <ac:spMk id="5" creationId="{1165BE25-38B4-07E7-D7A2-748AC61461F3}"/>
          </ac:spMkLst>
        </pc:spChg>
      </pc:sldChg>
      <pc:sldChg chg="add del">
        <pc:chgData name="Trương Đoàn Vũ" userId="3212e5cf-cdcd-4085-91ca-8ed8030d9165" providerId="ADAL" clId="{D964AE20-F91A-F84D-88EF-1DEDCEBDDE15}" dt="2023-06-19T15:45:41.282" v="6455" actId="2696"/>
        <pc:sldMkLst>
          <pc:docMk/>
          <pc:sldMk cId="3860775286" sldId="544"/>
        </pc:sldMkLst>
      </pc:sldChg>
      <pc:sldChg chg="new del">
        <pc:chgData name="Trương Đoàn Vũ" userId="3212e5cf-cdcd-4085-91ca-8ed8030d9165" providerId="ADAL" clId="{D964AE20-F91A-F84D-88EF-1DEDCEBDDE15}" dt="2023-06-19T15:31:20.220" v="6410" actId="2696"/>
        <pc:sldMkLst>
          <pc:docMk/>
          <pc:sldMk cId="4220936605" sldId="544"/>
        </pc:sldMkLst>
      </pc:sldChg>
      <pc:sldChg chg="addSp delSp modSp new mod">
        <pc:chgData name="Trương Đoàn Vũ" userId="3212e5cf-cdcd-4085-91ca-8ed8030d9165" providerId="ADAL" clId="{D964AE20-F91A-F84D-88EF-1DEDCEBDDE15}" dt="2023-06-19T15:56:25.657" v="6828" actId="20577"/>
        <pc:sldMkLst>
          <pc:docMk/>
          <pc:sldMk cId="1147145398" sldId="545"/>
        </pc:sldMkLst>
        <pc:spChg chg="del">
          <ac:chgData name="Trương Đoàn Vũ" userId="3212e5cf-cdcd-4085-91ca-8ed8030d9165" providerId="ADAL" clId="{D964AE20-F91A-F84D-88EF-1DEDCEBDDE15}" dt="2023-06-19T15:51:44.480" v="6685" actId="478"/>
          <ac:spMkLst>
            <pc:docMk/>
            <pc:sldMk cId="1147145398" sldId="545"/>
            <ac:spMk id="2" creationId="{07999AA3-5C0C-077E-FF16-B0CEFC32F9E9}"/>
          </ac:spMkLst>
        </pc:spChg>
        <pc:spChg chg="del">
          <ac:chgData name="Trương Đoàn Vũ" userId="3212e5cf-cdcd-4085-91ca-8ed8030d9165" providerId="ADAL" clId="{D964AE20-F91A-F84D-88EF-1DEDCEBDDE15}" dt="2023-06-19T15:51:44.480" v="6685" actId="478"/>
          <ac:spMkLst>
            <pc:docMk/>
            <pc:sldMk cId="1147145398" sldId="545"/>
            <ac:spMk id="3" creationId="{BF8C71F7-3E9A-3BD2-E7F8-D2DF5F7A8B59}"/>
          </ac:spMkLst>
        </pc:spChg>
        <pc:spChg chg="del">
          <ac:chgData name="Trương Đoàn Vũ" userId="3212e5cf-cdcd-4085-91ca-8ed8030d9165" providerId="ADAL" clId="{D964AE20-F91A-F84D-88EF-1DEDCEBDDE15}" dt="2023-06-19T15:51:44.480" v="6685" actId="478"/>
          <ac:spMkLst>
            <pc:docMk/>
            <pc:sldMk cId="1147145398" sldId="545"/>
            <ac:spMk id="4" creationId="{EEA1AB89-CB34-C479-5021-424B684BC6B8}"/>
          </ac:spMkLst>
        </pc:spChg>
        <pc:spChg chg="add mod">
          <ac:chgData name="Trương Đoàn Vũ" userId="3212e5cf-cdcd-4085-91ca-8ed8030d9165" providerId="ADAL" clId="{D964AE20-F91A-F84D-88EF-1DEDCEBDDE15}" dt="2023-06-19T15:52:26.428" v="6715" actId="14100"/>
          <ac:spMkLst>
            <pc:docMk/>
            <pc:sldMk cId="1147145398" sldId="545"/>
            <ac:spMk id="5" creationId="{26BD09C2-F773-B3AE-2C1A-4ED2254B11F3}"/>
          </ac:spMkLst>
        </pc:spChg>
        <pc:spChg chg="add mod">
          <ac:chgData name="Trương Đoàn Vũ" userId="3212e5cf-cdcd-4085-91ca-8ed8030d9165" providerId="ADAL" clId="{D964AE20-F91A-F84D-88EF-1DEDCEBDDE15}" dt="2023-06-19T15:56:25.657" v="6828" actId="20577"/>
          <ac:spMkLst>
            <pc:docMk/>
            <pc:sldMk cId="1147145398" sldId="545"/>
            <ac:spMk id="6" creationId="{8DF41BAC-8E1F-A3E3-6B3C-D3EBDBFB987A}"/>
          </ac:spMkLst>
        </pc:spChg>
      </pc:sldChg>
      <pc:sldChg chg="addSp delSp modSp add del mod">
        <pc:chgData name="Trương Đoàn Vũ" userId="3212e5cf-cdcd-4085-91ca-8ed8030d9165" providerId="ADAL" clId="{D964AE20-F91A-F84D-88EF-1DEDCEBDDE15}" dt="2023-06-19T15:31:17.239" v="6408" actId="2696"/>
        <pc:sldMkLst>
          <pc:docMk/>
          <pc:sldMk cId="3981666476" sldId="545"/>
        </pc:sldMkLst>
        <pc:spChg chg="mod">
          <ac:chgData name="Trương Đoàn Vũ" userId="3212e5cf-cdcd-4085-91ca-8ed8030d9165" providerId="ADAL" clId="{D964AE20-F91A-F84D-88EF-1DEDCEBDDE15}" dt="2023-06-19T15:30:06.475" v="6401" actId="20577"/>
          <ac:spMkLst>
            <pc:docMk/>
            <pc:sldMk cId="3981666476" sldId="545"/>
            <ac:spMk id="5" creationId="{A580DAD4-9D64-CD06-4735-80847B822CE1}"/>
          </ac:spMkLst>
        </pc:spChg>
        <pc:spChg chg="del mod">
          <ac:chgData name="Trương Đoàn Vũ" userId="3212e5cf-cdcd-4085-91ca-8ed8030d9165" providerId="ADAL" clId="{D964AE20-F91A-F84D-88EF-1DEDCEBDDE15}" dt="2023-06-19T15:28:07.674" v="6364"/>
          <ac:spMkLst>
            <pc:docMk/>
            <pc:sldMk cId="3981666476" sldId="545"/>
            <ac:spMk id="7" creationId="{A2C4A749-DBCE-024B-61C6-E491AB6C0926}"/>
          </ac:spMkLst>
        </pc:spChg>
        <pc:graphicFrameChg chg="add mod modGraphic">
          <ac:chgData name="Trương Đoàn Vũ" userId="3212e5cf-cdcd-4085-91ca-8ed8030d9165" providerId="ADAL" clId="{D964AE20-F91A-F84D-88EF-1DEDCEBDDE15}" dt="2023-06-19T15:31:05.108" v="6407" actId="20577"/>
          <ac:graphicFrameMkLst>
            <pc:docMk/>
            <pc:sldMk cId="3981666476" sldId="545"/>
            <ac:graphicFrameMk id="2" creationId="{D37D32D3-B96C-4C27-441B-3144318053E0}"/>
          </ac:graphicFrameMkLst>
        </pc:graphicFrameChg>
        <pc:graphicFrameChg chg="add mod modGraphic">
          <ac:chgData name="Trương Đoàn Vũ" userId="3212e5cf-cdcd-4085-91ca-8ed8030d9165" providerId="ADAL" clId="{D964AE20-F91A-F84D-88EF-1DEDCEBDDE15}" dt="2023-06-19T15:29:29.350" v="6394" actId="403"/>
          <ac:graphicFrameMkLst>
            <pc:docMk/>
            <pc:sldMk cId="3981666476" sldId="545"/>
            <ac:graphicFrameMk id="3" creationId="{6608D2A9-DDA9-D223-050A-BAF18E0192F8}"/>
          </ac:graphicFrameMkLst>
        </pc:graphicFrameChg>
        <pc:graphicFrameChg chg="del modGraphic">
          <ac:chgData name="Trương Đoàn Vũ" userId="3212e5cf-cdcd-4085-91ca-8ed8030d9165" providerId="ADAL" clId="{D964AE20-F91A-F84D-88EF-1DEDCEBDDE15}" dt="2023-06-19T15:27:36.747" v="6353" actId="478"/>
          <ac:graphicFrameMkLst>
            <pc:docMk/>
            <pc:sldMk cId="3981666476" sldId="545"/>
            <ac:graphicFrameMk id="6" creationId="{C1F7FDC5-1281-B582-AD63-9BDF5C7C6F88}"/>
          </ac:graphicFrameMkLst>
        </pc:graphicFrameChg>
        <pc:graphicFrameChg chg="del modGraphic">
          <ac:chgData name="Trương Đoàn Vũ" userId="3212e5cf-cdcd-4085-91ca-8ed8030d9165" providerId="ADAL" clId="{D964AE20-F91A-F84D-88EF-1DEDCEBDDE15}" dt="2023-06-19T15:28:02.842" v="6361" actId="478"/>
          <ac:graphicFrameMkLst>
            <pc:docMk/>
            <pc:sldMk cId="3981666476" sldId="545"/>
            <ac:graphicFrameMk id="11" creationId="{3EA36356-0995-9737-80D2-7DF384077656}"/>
          </ac:graphicFrameMkLst>
        </pc:graphicFrameChg>
      </pc:sldChg>
      <pc:sldChg chg="addSp delSp modSp new mod">
        <pc:chgData name="Trương Đoàn Vũ" userId="3212e5cf-cdcd-4085-91ca-8ed8030d9165" providerId="ADAL" clId="{D964AE20-F91A-F84D-88EF-1DEDCEBDDE15}" dt="2023-06-19T16:14:52.492" v="6905"/>
        <pc:sldMkLst>
          <pc:docMk/>
          <pc:sldMk cId="642039850" sldId="546"/>
        </pc:sldMkLst>
        <pc:spChg chg="del">
          <ac:chgData name="Trương Đoàn Vũ" userId="3212e5cf-cdcd-4085-91ca-8ed8030d9165" providerId="ADAL" clId="{D964AE20-F91A-F84D-88EF-1DEDCEBDDE15}" dt="2023-06-19T15:56:42.376" v="6830" actId="478"/>
          <ac:spMkLst>
            <pc:docMk/>
            <pc:sldMk cId="642039850" sldId="546"/>
            <ac:spMk id="2" creationId="{966AFD76-4867-0AC0-2C39-6E0B354D8AEF}"/>
          </ac:spMkLst>
        </pc:spChg>
        <pc:spChg chg="del">
          <ac:chgData name="Trương Đoàn Vũ" userId="3212e5cf-cdcd-4085-91ca-8ed8030d9165" providerId="ADAL" clId="{D964AE20-F91A-F84D-88EF-1DEDCEBDDE15}" dt="2023-06-19T15:56:42.376" v="6830" actId="478"/>
          <ac:spMkLst>
            <pc:docMk/>
            <pc:sldMk cId="642039850" sldId="546"/>
            <ac:spMk id="3" creationId="{0DF6BEC6-E277-F6C3-64A7-7F4E6AC86D49}"/>
          </ac:spMkLst>
        </pc:spChg>
        <pc:spChg chg="del">
          <ac:chgData name="Trương Đoàn Vũ" userId="3212e5cf-cdcd-4085-91ca-8ed8030d9165" providerId="ADAL" clId="{D964AE20-F91A-F84D-88EF-1DEDCEBDDE15}" dt="2023-06-19T15:56:42.376" v="6830" actId="478"/>
          <ac:spMkLst>
            <pc:docMk/>
            <pc:sldMk cId="642039850" sldId="546"/>
            <ac:spMk id="4" creationId="{EFF612A5-19ED-589D-3EC2-5BD10A76269B}"/>
          </ac:spMkLst>
        </pc:spChg>
        <pc:spChg chg="add mod">
          <ac:chgData name="Trương Đoàn Vũ" userId="3212e5cf-cdcd-4085-91ca-8ed8030d9165" providerId="ADAL" clId="{D964AE20-F91A-F84D-88EF-1DEDCEBDDE15}" dt="2023-06-19T16:14:52.492" v="6905"/>
          <ac:spMkLst>
            <pc:docMk/>
            <pc:sldMk cId="642039850" sldId="546"/>
            <ac:spMk id="5" creationId="{FB687D47-4927-6C5B-959A-365C1D1BE613}"/>
          </ac:spMkLst>
        </pc:spChg>
        <pc:spChg chg="add del mod">
          <ac:chgData name="Trương Đoàn Vũ" userId="3212e5cf-cdcd-4085-91ca-8ed8030d9165" providerId="ADAL" clId="{D964AE20-F91A-F84D-88EF-1DEDCEBDDE15}" dt="2023-06-19T16:13:55.177" v="6893"/>
          <ac:spMkLst>
            <pc:docMk/>
            <pc:sldMk cId="642039850" sldId="546"/>
            <ac:spMk id="6" creationId="{912C2652-4BA1-4E1B-28F6-CA8FAA2D0754}"/>
          </ac:spMkLst>
        </pc:spChg>
        <pc:spChg chg="add del mod">
          <ac:chgData name="Trương Đoàn Vũ" userId="3212e5cf-cdcd-4085-91ca-8ed8030d9165" providerId="ADAL" clId="{D964AE20-F91A-F84D-88EF-1DEDCEBDDE15}" dt="2023-06-19T16:14:02.570" v="6903"/>
          <ac:spMkLst>
            <pc:docMk/>
            <pc:sldMk cId="642039850" sldId="546"/>
            <ac:spMk id="7" creationId="{9A9C5B42-49F1-7270-61AE-653B95387774}"/>
          </ac:spMkLst>
        </pc:spChg>
      </pc:sldChg>
      <pc:sldChg chg="addSp delSp modSp new mod">
        <pc:chgData name="Trương Đoàn Vũ" userId="3212e5cf-cdcd-4085-91ca-8ed8030d9165" providerId="ADAL" clId="{D964AE20-F91A-F84D-88EF-1DEDCEBDDE15}" dt="2023-06-19T16:10:10.166" v="6862" actId="20577"/>
        <pc:sldMkLst>
          <pc:docMk/>
          <pc:sldMk cId="2510473428" sldId="547"/>
        </pc:sldMkLst>
        <pc:spChg chg="del">
          <ac:chgData name="Trương Đoàn Vũ" userId="3212e5cf-cdcd-4085-91ca-8ed8030d9165" providerId="ADAL" clId="{D964AE20-F91A-F84D-88EF-1DEDCEBDDE15}" dt="2023-06-19T16:05:55.176" v="6844" actId="478"/>
          <ac:spMkLst>
            <pc:docMk/>
            <pc:sldMk cId="2510473428" sldId="547"/>
            <ac:spMk id="2" creationId="{3506E4C8-F547-FB7C-2575-E392ED0F77D7}"/>
          </ac:spMkLst>
        </pc:spChg>
        <pc:spChg chg="del">
          <ac:chgData name="Trương Đoàn Vũ" userId="3212e5cf-cdcd-4085-91ca-8ed8030d9165" providerId="ADAL" clId="{D964AE20-F91A-F84D-88EF-1DEDCEBDDE15}" dt="2023-06-19T16:05:55.176" v="6844" actId="478"/>
          <ac:spMkLst>
            <pc:docMk/>
            <pc:sldMk cId="2510473428" sldId="547"/>
            <ac:spMk id="3" creationId="{13136EDA-21F7-B043-13AB-558F3AF4A538}"/>
          </ac:spMkLst>
        </pc:spChg>
        <pc:spChg chg="del">
          <ac:chgData name="Trương Đoàn Vũ" userId="3212e5cf-cdcd-4085-91ca-8ed8030d9165" providerId="ADAL" clId="{D964AE20-F91A-F84D-88EF-1DEDCEBDDE15}" dt="2023-06-19T16:05:55.176" v="6844" actId="478"/>
          <ac:spMkLst>
            <pc:docMk/>
            <pc:sldMk cId="2510473428" sldId="547"/>
            <ac:spMk id="4" creationId="{CDF9E216-A3E7-EC02-A215-3DEA1C5B9AB6}"/>
          </ac:spMkLst>
        </pc:spChg>
        <pc:spChg chg="add mod">
          <ac:chgData name="Trương Đoàn Vũ" userId="3212e5cf-cdcd-4085-91ca-8ed8030d9165" providerId="ADAL" clId="{D964AE20-F91A-F84D-88EF-1DEDCEBDDE15}" dt="2023-06-19T16:10:10.166" v="6862" actId="20577"/>
          <ac:spMkLst>
            <pc:docMk/>
            <pc:sldMk cId="2510473428" sldId="547"/>
            <ac:spMk id="5" creationId="{7CE3BA70-0E10-BDDE-2EA5-64047A71A1F2}"/>
          </ac:spMkLst>
        </pc:spChg>
      </pc:sldChg>
      <pc:sldChg chg="addSp delSp modSp new mod">
        <pc:chgData name="Trương Đoàn Vũ" userId="3212e5cf-cdcd-4085-91ca-8ed8030d9165" providerId="ADAL" clId="{D964AE20-F91A-F84D-88EF-1DEDCEBDDE15}" dt="2023-06-19T16:12:06.853" v="6890" actId="403"/>
        <pc:sldMkLst>
          <pc:docMk/>
          <pc:sldMk cId="1890892909" sldId="548"/>
        </pc:sldMkLst>
        <pc:spChg chg="del">
          <ac:chgData name="Trương Đoàn Vũ" userId="3212e5cf-cdcd-4085-91ca-8ed8030d9165" providerId="ADAL" clId="{D964AE20-F91A-F84D-88EF-1DEDCEBDDE15}" dt="2023-06-19T16:10:43.362" v="6864" actId="478"/>
          <ac:spMkLst>
            <pc:docMk/>
            <pc:sldMk cId="1890892909" sldId="548"/>
            <ac:spMk id="2" creationId="{AD1A4577-4004-45D9-3293-E6922E7CC58D}"/>
          </ac:spMkLst>
        </pc:spChg>
        <pc:spChg chg="del">
          <ac:chgData name="Trương Đoàn Vũ" userId="3212e5cf-cdcd-4085-91ca-8ed8030d9165" providerId="ADAL" clId="{D964AE20-F91A-F84D-88EF-1DEDCEBDDE15}" dt="2023-06-19T16:10:43.362" v="6864" actId="478"/>
          <ac:spMkLst>
            <pc:docMk/>
            <pc:sldMk cId="1890892909" sldId="548"/>
            <ac:spMk id="3" creationId="{70581766-BE6E-B122-4CBE-CDE197518E0D}"/>
          </ac:spMkLst>
        </pc:spChg>
        <pc:spChg chg="del">
          <ac:chgData name="Trương Đoàn Vũ" userId="3212e5cf-cdcd-4085-91ca-8ed8030d9165" providerId="ADAL" clId="{D964AE20-F91A-F84D-88EF-1DEDCEBDDE15}" dt="2023-06-19T16:10:43.362" v="6864" actId="478"/>
          <ac:spMkLst>
            <pc:docMk/>
            <pc:sldMk cId="1890892909" sldId="548"/>
            <ac:spMk id="4" creationId="{4DA6DDB2-B486-078C-9F66-51495288D7CA}"/>
          </ac:spMkLst>
        </pc:spChg>
        <pc:spChg chg="add mod">
          <ac:chgData name="Trương Đoàn Vũ" userId="3212e5cf-cdcd-4085-91ca-8ed8030d9165" providerId="ADAL" clId="{D964AE20-F91A-F84D-88EF-1DEDCEBDDE15}" dt="2023-06-19T16:12:06.853" v="6890" actId="403"/>
          <ac:spMkLst>
            <pc:docMk/>
            <pc:sldMk cId="1890892909" sldId="548"/>
            <ac:spMk id="6" creationId="{6C28D620-BB76-726E-64E7-5BD9A568555F}"/>
          </ac:spMkLst>
        </pc:spChg>
      </pc:sldChg>
      <pc:sldChg chg="addSp delSp modSp new mod">
        <pc:chgData name="Trương Đoàn Vũ" userId="3212e5cf-cdcd-4085-91ca-8ed8030d9165" providerId="ADAL" clId="{D964AE20-F91A-F84D-88EF-1DEDCEBDDE15}" dt="2023-06-19T16:28:21.863" v="7030" actId="14100"/>
        <pc:sldMkLst>
          <pc:docMk/>
          <pc:sldMk cId="1123820072" sldId="549"/>
        </pc:sldMkLst>
        <pc:spChg chg="del">
          <ac:chgData name="Trương Đoàn Vũ" userId="3212e5cf-cdcd-4085-91ca-8ed8030d9165" providerId="ADAL" clId="{D964AE20-F91A-F84D-88EF-1DEDCEBDDE15}" dt="2023-06-19T16:14:01.827" v="6901" actId="478"/>
          <ac:spMkLst>
            <pc:docMk/>
            <pc:sldMk cId="1123820072" sldId="549"/>
            <ac:spMk id="2" creationId="{E2503611-630E-C27A-8E6B-C1FEC7FC3904}"/>
          </ac:spMkLst>
        </pc:spChg>
        <pc:spChg chg="del">
          <ac:chgData name="Trương Đoàn Vũ" userId="3212e5cf-cdcd-4085-91ca-8ed8030d9165" providerId="ADAL" clId="{D964AE20-F91A-F84D-88EF-1DEDCEBDDE15}" dt="2023-06-19T16:14:01.827" v="6901" actId="478"/>
          <ac:spMkLst>
            <pc:docMk/>
            <pc:sldMk cId="1123820072" sldId="549"/>
            <ac:spMk id="3" creationId="{A6C8FC0F-AC23-43E4-A4D6-83CD37DDB10C}"/>
          </ac:spMkLst>
        </pc:spChg>
        <pc:spChg chg="del">
          <ac:chgData name="Trương Đoàn Vũ" userId="3212e5cf-cdcd-4085-91ca-8ed8030d9165" providerId="ADAL" clId="{D964AE20-F91A-F84D-88EF-1DEDCEBDDE15}" dt="2023-06-19T16:14:01.827" v="6901" actId="478"/>
          <ac:spMkLst>
            <pc:docMk/>
            <pc:sldMk cId="1123820072" sldId="549"/>
            <ac:spMk id="4" creationId="{F68AE988-29F3-66E4-66DE-15CAB7F9DBDE}"/>
          </ac:spMkLst>
        </pc:spChg>
        <pc:spChg chg="add mod">
          <ac:chgData name="Trương Đoàn Vũ" userId="3212e5cf-cdcd-4085-91ca-8ed8030d9165" providerId="ADAL" clId="{D964AE20-F91A-F84D-88EF-1DEDCEBDDE15}" dt="2023-06-19T16:16:29.405" v="6972" actId="20577"/>
          <ac:spMkLst>
            <pc:docMk/>
            <pc:sldMk cId="1123820072" sldId="549"/>
            <ac:spMk id="5" creationId="{FBB8F2E1-ACBF-D87A-2FA6-C0E645F9E5FA}"/>
          </ac:spMkLst>
        </pc:spChg>
        <pc:spChg chg="add mod">
          <ac:chgData name="Trương Đoàn Vũ" userId="3212e5cf-cdcd-4085-91ca-8ed8030d9165" providerId="ADAL" clId="{D964AE20-F91A-F84D-88EF-1DEDCEBDDE15}" dt="2023-06-19T16:28:21.863" v="7030" actId="14100"/>
          <ac:spMkLst>
            <pc:docMk/>
            <pc:sldMk cId="1123820072" sldId="549"/>
            <ac:spMk id="7" creationId="{E6F2DB6C-8C5E-5C91-2BDB-FB51F67C7954}"/>
          </ac:spMkLst>
        </pc:spChg>
      </pc:sldChg>
      <pc:sldChg chg="delSp new del mod">
        <pc:chgData name="Trương Đoàn Vũ" userId="3212e5cf-cdcd-4085-91ca-8ed8030d9165" providerId="ADAL" clId="{D964AE20-F91A-F84D-88EF-1DEDCEBDDE15}" dt="2023-06-19T16:30:07.057" v="7034" actId="2696"/>
        <pc:sldMkLst>
          <pc:docMk/>
          <pc:sldMk cId="4205111393" sldId="550"/>
        </pc:sldMkLst>
        <pc:spChg chg="del">
          <ac:chgData name="Trương Đoàn Vũ" userId="3212e5cf-cdcd-4085-91ca-8ed8030d9165" providerId="ADAL" clId="{D964AE20-F91A-F84D-88EF-1DEDCEBDDE15}" dt="2023-06-19T16:29:57.358" v="7032" actId="478"/>
          <ac:spMkLst>
            <pc:docMk/>
            <pc:sldMk cId="4205111393" sldId="550"/>
            <ac:spMk id="2" creationId="{8AD3818F-0D1F-A83B-9995-1DE5C46B3541}"/>
          </ac:spMkLst>
        </pc:spChg>
        <pc:spChg chg="del">
          <ac:chgData name="Trương Đoàn Vũ" userId="3212e5cf-cdcd-4085-91ca-8ed8030d9165" providerId="ADAL" clId="{D964AE20-F91A-F84D-88EF-1DEDCEBDDE15}" dt="2023-06-19T16:29:57.358" v="7032" actId="478"/>
          <ac:spMkLst>
            <pc:docMk/>
            <pc:sldMk cId="4205111393" sldId="550"/>
            <ac:spMk id="3" creationId="{FAA631EA-F509-B748-9E84-560CB8194BED}"/>
          </ac:spMkLst>
        </pc:spChg>
        <pc:spChg chg="del">
          <ac:chgData name="Trương Đoàn Vũ" userId="3212e5cf-cdcd-4085-91ca-8ed8030d9165" providerId="ADAL" clId="{D964AE20-F91A-F84D-88EF-1DEDCEBDDE15}" dt="2023-06-19T16:29:57.358" v="7032" actId="478"/>
          <ac:spMkLst>
            <pc:docMk/>
            <pc:sldMk cId="4205111393" sldId="550"/>
            <ac:spMk id="4" creationId="{6AEADCA5-9B08-37B7-7464-BF0604EE17D8}"/>
          </ac:spMkLst>
        </pc:spChg>
      </pc:sldChg>
      <pc:sldChg chg="modSp add mod">
        <pc:chgData name="Trương Đoàn Vũ" userId="3212e5cf-cdcd-4085-91ca-8ed8030d9165" providerId="ADAL" clId="{D964AE20-F91A-F84D-88EF-1DEDCEBDDE15}" dt="2023-06-19T17:49:20.669" v="7360" actId="20577"/>
        <pc:sldMkLst>
          <pc:docMk/>
          <pc:sldMk cId="691816041" sldId="551"/>
        </pc:sldMkLst>
        <pc:spChg chg="mod">
          <ac:chgData name="Trương Đoàn Vũ" userId="3212e5cf-cdcd-4085-91ca-8ed8030d9165" providerId="ADAL" clId="{D964AE20-F91A-F84D-88EF-1DEDCEBDDE15}" dt="2023-06-19T17:49:20.669" v="7360" actId="20577"/>
          <ac:spMkLst>
            <pc:docMk/>
            <pc:sldMk cId="691816041" sldId="551"/>
            <ac:spMk id="7" creationId="{E6F2DB6C-8C5E-5C91-2BDB-FB51F67C7954}"/>
          </ac:spMkLst>
        </pc:spChg>
      </pc:sldChg>
      <pc:sldChg chg="addSp delSp modSp new mod delAnim modAnim">
        <pc:chgData name="Trương Đoàn Vũ" userId="3212e5cf-cdcd-4085-91ca-8ed8030d9165" providerId="ADAL" clId="{D964AE20-F91A-F84D-88EF-1DEDCEBDDE15}" dt="2023-06-19T17:02:08.252" v="7267"/>
        <pc:sldMkLst>
          <pc:docMk/>
          <pc:sldMk cId="451817551" sldId="552"/>
        </pc:sldMkLst>
        <pc:spChg chg="del">
          <ac:chgData name="Trương Đoàn Vũ" userId="3212e5cf-cdcd-4085-91ca-8ed8030d9165" providerId="ADAL" clId="{D964AE20-F91A-F84D-88EF-1DEDCEBDDE15}" dt="2023-06-19T16:52:50.997" v="7258" actId="478"/>
          <ac:spMkLst>
            <pc:docMk/>
            <pc:sldMk cId="451817551" sldId="552"/>
            <ac:spMk id="2" creationId="{341440EE-C92B-0E26-2061-0E325502F29F}"/>
          </ac:spMkLst>
        </pc:spChg>
        <pc:spChg chg="del">
          <ac:chgData name="Trương Đoàn Vũ" userId="3212e5cf-cdcd-4085-91ca-8ed8030d9165" providerId="ADAL" clId="{D964AE20-F91A-F84D-88EF-1DEDCEBDDE15}" dt="2023-06-19T16:52:50.997" v="7258" actId="478"/>
          <ac:spMkLst>
            <pc:docMk/>
            <pc:sldMk cId="451817551" sldId="552"/>
            <ac:spMk id="3" creationId="{630BA35C-458C-F24E-D3D6-C03B34D98625}"/>
          </ac:spMkLst>
        </pc:spChg>
        <pc:spChg chg="del">
          <ac:chgData name="Trương Đoàn Vũ" userId="3212e5cf-cdcd-4085-91ca-8ed8030d9165" providerId="ADAL" clId="{D964AE20-F91A-F84D-88EF-1DEDCEBDDE15}" dt="2023-06-19T16:52:50.997" v="7258" actId="478"/>
          <ac:spMkLst>
            <pc:docMk/>
            <pc:sldMk cId="451817551" sldId="552"/>
            <ac:spMk id="4" creationId="{93A1BB43-2D78-B670-5982-A82DD8B860B4}"/>
          </ac:spMkLst>
        </pc:spChg>
        <pc:spChg chg="add mod">
          <ac:chgData name="Trương Đoàn Vũ" userId="3212e5cf-cdcd-4085-91ca-8ed8030d9165" providerId="ADAL" clId="{D964AE20-F91A-F84D-88EF-1DEDCEBDDE15}" dt="2023-06-19T16:56:20.957" v="7262" actId="20577"/>
          <ac:spMkLst>
            <pc:docMk/>
            <pc:sldMk cId="451817551" sldId="552"/>
            <ac:spMk id="7" creationId="{4594E93B-5D5C-D579-E5A6-7950DE39701F}"/>
          </ac:spMkLst>
        </pc:spChg>
        <pc:picChg chg="add del mod">
          <ac:chgData name="Trương Đoàn Vũ" userId="3212e5cf-cdcd-4085-91ca-8ed8030d9165" providerId="ADAL" clId="{D964AE20-F91A-F84D-88EF-1DEDCEBDDE15}" dt="2023-06-19T16:59:44.414" v="7264" actId="478"/>
          <ac:picMkLst>
            <pc:docMk/>
            <pc:sldMk cId="451817551" sldId="552"/>
            <ac:picMk id="5" creationId="{D386153A-713D-0A8D-EDA5-0150FA4423FF}"/>
          </ac:picMkLst>
        </pc:picChg>
        <pc:picChg chg="add del mod">
          <ac:chgData name="Trương Đoàn Vũ" userId="3212e5cf-cdcd-4085-91ca-8ed8030d9165" providerId="ADAL" clId="{D964AE20-F91A-F84D-88EF-1DEDCEBDDE15}" dt="2023-06-19T17:01:48.215" v="7266" actId="478"/>
          <ac:picMkLst>
            <pc:docMk/>
            <pc:sldMk cId="451817551" sldId="552"/>
            <ac:picMk id="8" creationId="{F496958C-2206-E860-5E04-F75373319A9F}"/>
          </ac:picMkLst>
        </pc:picChg>
        <pc:picChg chg="add mod">
          <ac:chgData name="Trương Đoàn Vũ" userId="3212e5cf-cdcd-4085-91ca-8ed8030d9165" providerId="ADAL" clId="{D964AE20-F91A-F84D-88EF-1DEDCEBDDE15}" dt="2023-06-19T17:02:08.252" v="7267"/>
          <ac:picMkLst>
            <pc:docMk/>
            <pc:sldMk cId="451817551" sldId="552"/>
            <ac:picMk id="9" creationId="{A499001F-ACD9-E3B0-0451-4C3B442BC1B0}"/>
          </ac:picMkLst>
        </pc:picChg>
      </pc:sldChg>
      <pc:sldMasterChg chg="addSldLayout delSldLayout">
        <pc:chgData name="Trương Đoàn Vũ" userId="3212e5cf-cdcd-4085-91ca-8ed8030d9165" providerId="ADAL" clId="{D964AE20-F91A-F84D-88EF-1DEDCEBDDE15}" dt="2023-06-19T05:28:48.295" v="4106" actId="2696"/>
        <pc:sldMasterMkLst>
          <pc:docMk/>
          <pc:sldMasterMk cId="0" sldId="2147483648"/>
        </pc:sldMasterMkLst>
        <pc:sldLayoutChg chg="add del">
          <pc:chgData name="Trương Đoàn Vũ" userId="3212e5cf-cdcd-4085-91ca-8ed8030d9165" providerId="ADAL" clId="{D964AE20-F91A-F84D-88EF-1DEDCEBDDE15}" dt="2023-06-19T04:35:28.590" v="4069" actId="2696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Trương Đoàn Vũ" userId="3212e5cf-cdcd-4085-91ca-8ed8030d9165" providerId="ADAL" clId="{D964AE20-F91A-F84D-88EF-1DEDCEBDDE15}" dt="2023-06-19T04:35:28.600" v="4071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Trương Đoàn Vũ" userId="3212e5cf-cdcd-4085-91ca-8ed8030d9165" providerId="ADAL" clId="{D964AE20-F91A-F84D-88EF-1DEDCEBDDE15}" dt="2023-06-19T05:28:48.295" v="4106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Trương Đoàn Vũ" userId="3212e5cf-cdcd-4085-91ca-8ed8030d9165" providerId="ADAL" clId="{D964AE20-F91A-F84D-88EF-1DEDCEBDDE15}" dt="2023-06-19T04:35:22.422" v="3982" actId="2696"/>
          <pc:sldLayoutMkLst>
            <pc:docMk/>
            <pc:sldMasterMk cId="0" sldId="2147483648"/>
            <pc:sldLayoutMk cId="971323912" sldId="2147483660"/>
          </pc:sldLayoutMkLst>
        </pc:sldLayoutChg>
      </pc:sldMasterChg>
    </pc:docChg>
  </pc:docChgLst>
  <pc:docChgLst>
    <pc:chgData name="Phạm Trung Nguyên" userId="2c867a2b-5cd0-4d64-84b5-dcbbdc1cad29" providerId="ADAL" clId="{7F376A71-AE71-48ED-9FCA-A60574D9913A}"/>
    <pc:docChg chg="undo custSel addSld delSld modSld sldOrd modMainMaster">
      <pc:chgData name="Phạm Trung Nguyên" userId="2c867a2b-5cd0-4d64-84b5-dcbbdc1cad29" providerId="ADAL" clId="{7F376A71-AE71-48ED-9FCA-A60574D9913A}" dt="2023-06-16T11:48:40.707" v="16538"/>
      <pc:docMkLst>
        <pc:docMk/>
      </pc:docMkLst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288120576" sldId="256"/>
        </pc:sldMkLst>
      </pc:sldChg>
      <pc:sldChg chg="modSp mod">
        <pc:chgData name="Phạm Trung Nguyên" userId="2c867a2b-5cd0-4d64-84b5-dcbbdc1cad29" providerId="ADAL" clId="{7F376A71-AE71-48ED-9FCA-A60574D9913A}" dt="2023-06-11T02:04:08.980" v="14629" actId="20577"/>
        <pc:sldMkLst>
          <pc:docMk/>
          <pc:sldMk cId="0" sldId="257"/>
        </pc:sldMkLst>
        <pc:spChg chg="mod">
          <ac:chgData name="Phạm Trung Nguyên" userId="2c867a2b-5cd0-4d64-84b5-dcbbdc1cad29" providerId="ADAL" clId="{7F376A71-AE71-48ED-9FCA-A60574D9913A}" dt="2023-06-11T02:04:08.980" v="14629" actId="20577"/>
          <ac:spMkLst>
            <pc:docMk/>
            <pc:sldMk cId="0" sldId="257"/>
            <ac:spMk id="109" creationId="{00000000-0000-0000-0000-000000000000}"/>
          </ac:spMkLst>
        </pc:spChg>
        <pc:picChg chg="mod">
          <ac:chgData name="Phạm Trung Nguyên" userId="2c867a2b-5cd0-4d64-84b5-dcbbdc1cad29" providerId="ADAL" clId="{7F376A71-AE71-48ED-9FCA-A60574D9913A}" dt="2023-06-11T02:02:50.350" v="14411" actId="14100"/>
          <ac:picMkLst>
            <pc:docMk/>
            <pc:sldMk cId="0" sldId="257"/>
            <ac:picMk id="111" creationId="{00000000-0000-0000-0000-000000000000}"/>
          </ac:picMkLst>
        </pc:picChg>
      </pc:sldChg>
      <pc:sldChg chg="modSp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0" sldId="258"/>
        </pc:sldMkLst>
        <pc:spChg chg="mod">
          <ac:chgData name="Phạm Trung Nguyên" userId="2c867a2b-5cd0-4d64-84b5-dcbbdc1cad29" providerId="ADAL" clId="{7F376A71-AE71-48ED-9FCA-A60574D9913A}" dt="2023-06-10T21:15:05.285" v="11733" actId="5793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Phạm Trung Nguyên" userId="2c867a2b-5cd0-4d64-84b5-dcbbdc1cad29" providerId="ADAL" clId="{7F376A71-AE71-48ED-9FCA-A60574D9913A}" dt="2023-06-10T21:31:34.550" v="11777" actId="255"/>
          <ac:spMkLst>
            <pc:docMk/>
            <pc:sldMk cId="0" sldId="258"/>
            <ac:spMk id="125" creationId="{00000000-0000-0000-0000-000000000000}"/>
          </ac:spMkLst>
        </pc:spChg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0" sldId="259"/>
        </pc:sldMkLst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126280526" sldId="261"/>
        </pc:sldMkLst>
        <pc:spChg chg="mod">
          <ac:chgData name="Phạm Trung Nguyên" userId="2c867a2b-5cd0-4d64-84b5-dcbbdc1cad29" providerId="ADAL" clId="{7F376A71-AE71-48ED-9FCA-A60574D9913A}" dt="2023-06-11T12:41:18.353" v="16110" actId="20577"/>
          <ac:spMkLst>
            <pc:docMk/>
            <pc:sldMk cId="3126280526" sldId="261"/>
            <ac:spMk id="125" creationId="{00000000-0000-0000-0000-000000000000}"/>
          </ac:spMkLst>
        </pc:sp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844561366" sldId="262"/>
        </pc:sldMkLst>
        <pc:spChg chg="mod">
          <ac:chgData name="Phạm Trung Nguyên" userId="2c867a2b-5cd0-4d64-84b5-dcbbdc1cad29" providerId="ADAL" clId="{7F376A71-AE71-48ED-9FCA-A60574D9913A}" dt="2023-06-16T10:53:24.306" v="16426" actId="21"/>
          <ac:spMkLst>
            <pc:docMk/>
            <pc:sldMk cId="3844561366" sldId="262"/>
            <ac:spMk id="125" creationId="{00000000-0000-0000-0000-000000000000}"/>
          </ac:spMkLst>
        </pc:spChg>
      </pc:sldChg>
      <pc:sldChg chg="addSp delSp modSp add del mod">
        <pc:chgData name="Phạm Trung Nguyên" userId="2c867a2b-5cd0-4d64-84b5-dcbbdc1cad29" providerId="ADAL" clId="{7F376A71-AE71-48ED-9FCA-A60574D9913A}" dt="2023-06-07T05:25:28.696" v="1946" actId="47"/>
        <pc:sldMkLst>
          <pc:docMk/>
          <pc:sldMk cId="2139522979" sldId="263"/>
        </pc:sldMkLst>
        <pc:spChg chg="add del mod">
          <ac:chgData name="Phạm Trung Nguyên" userId="2c867a2b-5cd0-4d64-84b5-dcbbdc1cad29" providerId="ADAL" clId="{7F376A71-AE71-48ED-9FCA-A60574D9913A}" dt="2023-06-07T05:23:03.439" v="1769" actId="5793"/>
          <ac:spMkLst>
            <pc:docMk/>
            <pc:sldMk cId="2139522979" sldId="263"/>
            <ac:spMk id="125" creationId="{00000000-0000-0000-0000-000000000000}"/>
          </ac:spMkLst>
        </pc:spChg>
        <pc:graphicFrameChg chg="add del mod modGraphic">
          <ac:chgData name="Phạm Trung Nguyên" userId="2c867a2b-5cd0-4d64-84b5-dcbbdc1cad29" providerId="ADAL" clId="{7F376A71-AE71-48ED-9FCA-A60574D9913A}" dt="2023-06-07T04:54:52.334" v="1286" actId="3680"/>
          <ac:graphicFrameMkLst>
            <pc:docMk/>
            <pc:sldMk cId="2139522979" sldId="263"/>
            <ac:graphicFrameMk id="2" creationId="{2C16C47A-EFD9-FD8C-EE46-F32EB3884940}"/>
          </ac:graphicFrameMkLst>
        </pc:graphicFrameChg>
      </pc:sldChg>
      <pc:sldChg chg="modSp add del mod">
        <pc:chgData name="Phạm Trung Nguyên" userId="2c867a2b-5cd0-4d64-84b5-dcbbdc1cad29" providerId="ADAL" clId="{7F376A71-AE71-48ED-9FCA-A60574D9913A}" dt="2023-06-07T05:24:35.617" v="1941" actId="47"/>
        <pc:sldMkLst>
          <pc:docMk/>
          <pc:sldMk cId="2709396083" sldId="264"/>
        </pc:sldMkLst>
        <pc:spChg chg="mod">
          <ac:chgData name="Phạm Trung Nguyên" userId="2c867a2b-5cd0-4d64-84b5-dcbbdc1cad29" providerId="ADAL" clId="{7F376A71-AE71-48ED-9FCA-A60574D9913A}" dt="2023-06-07T05:24:23.893" v="1937" actId="20577"/>
          <ac:spMkLst>
            <pc:docMk/>
            <pc:sldMk cId="2709396083" sldId="264"/>
            <ac:spMk id="125" creationId="{00000000-0000-0000-0000-000000000000}"/>
          </ac:spMkLst>
        </pc:spChg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34591315" sldId="265"/>
        </pc:sldMkLst>
        <pc:spChg chg="mod">
          <ac:chgData name="Phạm Trung Nguyên" userId="2c867a2b-5cd0-4d64-84b5-dcbbdc1cad29" providerId="ADAL" clId="{7F376A71-AE71-48ED-9FCA-A60574D9913A}" dt="2023-06-16T11:03:05.695" v="16433" actId="20577"/>
          <ac:spMkLst>
            <pc:docMk/>
            <pc:sldMk cId="3734591315" sldId="265"/>
            <ac:spMk id="125" creationId="{00000000-0000-0000-0000-000000000000}"/>
          </ac:spMkLst>
        </pc:sp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158721591" sldId="266"/>
        </pc:sldMkLst>
        <pc:spChg chg="mod">
          <ac:chgData name="Phạm Trung Nguyên" userId="2c867a2b-5cd0-4d64-84b5-dcbbdc1cad29" providerId="ADAL" clId="{7F376A71-AE71-48ED-9FCA-A60574D9913A}" dt="2023-06-07T12:02:52.485" v="3852" actId="255"/>
          <ac:spMkLst>
            <pc:docMk/>
            <pc:sldMk cId="1158721591" sldId="266"/>
            <ac:spMk id="125" creationId="{00000000-0000-0000-0000-000000000000}"/>
          </ac:spMkLst>
        </pc:sp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499134893" sldId="267"/>
        </pc:sldMkLst>
        <pc:spChg chg="add mod">
          <ac:chgData name="Phạm Trung Nguyên" userId="2c867a2b-5cd0-4d64-84b5-dcbbdc1cad29" providerId="ADAL" clId="{7F376A71-AE71-48ED-9FCA-A60574D9913A}" dt="2023-06-07T11:42:12.815" v="3341" actId="1076"/>
          <ac:spMkLst>
            <pc:docMk/>
            <pc:sldMk cId="3499134893" sldId="267"/>
            <ac:spMk id="5" creationId="{6154E6CA-18E3-F7A0-33CA-EE3B2DD4120A}"/>
          </ac:spMkLst>
        </pc:spChg>
        <pc:spChg chg="add mod">
          <ac:chgData name="Phạm Trung Nguyên" userId="2c867a2b-5cd0-4d64-84b5-dcbbdc1cad29" providerId="ADAL" clId="{7F376A71-AE71-48ED-9FCA-A60574D9913A}" dt="2023-06-07T11:43:15.554" v="3348" actId="1076"/>
          <ac:spMkLst>
            <pc:docMk/>
            <pc:sldMk cId="3499134893" sldId="267"/>
            <ac:spMk id="7" creationId="{86485E72-A888-A1BE-A4EA-63FAA6C331FB}"/>
          </ac:spMkLst>
        </pc:spChg>
        <pc:spChg chg="add mod">
          <ac:chgData name="Phạm Trung Nguyên" userId="2c867a2b-5cd0-4d64-84b5-dcbbdc1cad29" providerId="ADAL" clId="{7F376A71-AE71-48ED-9FCA-A60574D9913A}" dt="2023-06-07T11:44:37.736" v="3357" actId="1076"/>
          <ac:spMkLst>
            <pc:docMk/>
            <pc:sldMk cId="3499134893" sldId="267"/>
            <ac:spMk id="9" creationId="{F90ADF7E-B530-D2C5-99A8-B8A06517E29C}"/>
          </ac:spMkLst>
        </pc:spChg>
        <pc:spChg chg="add del mod">
          <ac:chgData name="Phạm Trung Nguyên" userId="2c867a2b-5cd0-4d64-84b5-dcbbdc1cad29" providerId="ADAL" clId="{7F376A71-AE71-48ED-9FCA-A60574D9913A}" dt="2023-06-16T11:05:37.695" v="16443" actId="478"/>
          <ac:spMkLst>
            <pc:docMk/>
            <pc:sldMk cId="3499134893" sldId="267"/>
            <ac:spMk id="11" creationId="{5BEE9B77-BDC8-0D99-BCDA-962965259886}"/>
          </ac:spMkLst>
        </pc:spChg>
        <pc:spChg chg="mod">
          <ac:chgData name="Phạm Trung Nguyên" userId="2c867a2b-5cd0-4d64-84b5-dcbbdc1cad29" providerId="ADAL" clId="{7F376A71-AE71-48ED-9FCA-A60574D9913A}" dt="2023-06-16T11:05:54.062" v="16445" actId="20577"/>
          <ac:spMkLst>
            <pc:docMk/>
            <pc:sldMk cId="3499134893" sldId="267"/>
            <ac:spMk id="125" creationId="{00000000-0000-0000-0000-000000000000}"/>
          </ac:spMkLst>
        </pc:spChg>
        <pc:graphicFrameChg chg="add del mod">
          <ac:chgData name="Phạm Trung Nguyên" userId="2c867a2b-5cd0-4d64-84b5-dcbbdc1cad29" providerId="ADAL" clId="{7F376A71-AE71-48ED-9FCA-A60574D9913A}" dt="2023-06-07T11:10:34.924" v="2370" actId="478"/>
          <ac:graphicFrameMkLst>
            <pc:docMk/>
            <pc:sldMk cId="3499134893" sldId="267"/>
            <ac:graphicFrameMk id="2" creationId="{97ED5410-D28B-CA2E-B8EF-831E2525201B}"/>
          </ac:graphicFrameMkLst>
        </pc:graphicFrameChg>
        <pc:graphicFrameChg chg="add mod modGraphic">
          <ac:chgData name="Phạm Trung Nguyên" userId="2c867a2b-5cd0-4d64-84b5-dcbbdc1cad29" providerId="ADAL" clId="{7F376A71-AE71-48ED-9FCA-A60574D9913A}" dt="2023-06-07T11:50:21.838" v="3652" actId="20577"/>
          <ac:graphicFrameMkLst>
            <pc:docMk/>
            <pc:sldMk cId="3499134893" sldId="267"/>
            <ac:graphicFrameMk id="3" creationId="{204474BA-D8EA-3EF5-87CC-63C69EAF7879}"/>
          </ac:graphicFrameMkLst>
        </pc:graphicFrame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895585896" sldId="268"/>
        </pc:sldMkLst>
        <pc:spChg chg="add mod">
          <ac:chgData name="Phạm Trung Nguyên" userId="2c867a2b-5cd0-4d64-84b5-dcbbdc1cad29" providerId="ADAL" clId="{7F376A71-AE71-48ED-9FCA-A60574D9913A}" dt="2023-06-07T11:54:21.636" v="3803" actId="1076"/>
          <ac:spMkLst>
            <pc:docMk/>
            <pc:sldMk cId="895585896" sldId="268"/>
            <ac:spMk id="4" creationId="{B8EF1002-7BCB-DED7-214B-7AABB424976F}"/>
          </ac:spMkLst>
        </pc:spChg>
        <pc:spChg chg="add mod">
          <ac:chgData name="Phạm Trung Nguyên" userId="2c867a2b-5cd0-4d64-84b5-dcbbdc1cad29" providerId="ADAL" clId="{7F376A71-AE71-48ED-9FCA-A60574D9913A}" dt="2023-06-07T11:54:57.321" v="3810" actId="1076"/>
          <ac:spMkLst>
            <pc:docMk/>
            <pc:sldMk cId="895585896" sldId="268"/>
            <ac:spMk id="8" creationId="{6FA0DCFC-A961-BA45-F2A0-DBD3ED57DE10}"/>
          </ac:spMkLst>
        </pc:spChg>
        <pc:spChg chg="mod">
          <ac:chgData name="Phạm Trung Nguyên" userId="2c867a2b-5cd0-4d64-84b5-dcbbdc1cad29" providerId="ADAL" clId="{7F376A71-AE71-48ED-9FCA-A60574D9913A}" dt="2023-06-07T11:53:33.020" v="3796" actId="20577"/>
          <ac:spMkLst>
            <pc:docMk/>
            <pc:sldMk cId="895585896" sldId="268"/>
            <ac:spMk id="125" creationId="{00000000-0000-0000-0000-000000000000}"/>
          </ac:spMkLst>
        </pc:spChg>
        <pc:graphicFrameChg chg="mod modGraphic">
          <ac:chgData name="Phạm Trung Nguyên" userId="2c867a2b-5cd0-4d64-84b5-dcbbdc1cad29" providerId="ADAL" clId="{7F376A71-AE71-48ED-9FCA-A60574D9913A}" dt="2023-06-07T11:54:36.453" v="3806" actId="21"/>
          <ac:graphicFrameMkLst>
            <pc:docMk/>
            <pc:sldMk cId="895585896" sldId="268"/>
            <ac:graphicFrameMk id="3" creationId="{204474BA-D8EA-3EF5-87CC-63C69EAF7879}"/>
          </ac:graphicFrameMkLst>
        </pc:graphicFrameChg>
      </pc:sldChg>
      <pc:sldChg chg="add del">
        <pc:chgData name="Phạm Trung Nguyên" userId="2c867a2b-5cd0-4d64-84b5-dcbbdc1cad29" providerId="ADAL" clId="{7F376A71-AE71-48ED-9FCA-A60574D9913A}" dt="2023-06-07T12:03:27.414" v="3855" actId="47"/>
        <pc:sldMkLst>
          <pc:docMk/>
          <pc:sldMk cId="1837912674" sldId="269"/>
        </pc:sldMkLst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920768462" sldId="269"/>
        </pc:sldMkLst>
        <pc:spChg chg="mod">
          <ac:chgData name="Phạm Trung Nguyên" userId="2c867a2b-5cd0-4d64-84b5-dcbbdc1cad29" providerId="ADAL" clId="{7F376A71-AE71-48ED-9FCA-A60574D9913A}" dt="2023-06-16T11:08:55.852" v="16509" actId="20577"/>
          <ac:spMkLst>
            <pc:docMk/>
            <pc:sldMk cId="3920768462" sldId="269"/>
            <ac:spMk id="125" creationId="{00000000-0000-0000-0000-000000000000}"/>
          </ac:spMkLst>
        </pc:sp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830836984" sldId="270"/>
        </pc:sldMkLst>
        <pc:spChg chg="mod">
          <ac:chgData name="Phạm Trung Nguyên" userId="2c867a2b-5cd0-4d64-84b5-dcbbdc1cad29" providerId="ADAL" clId="{7F376A71-AE71-48ED-9FCA-A60574D9913A}" dt="2023-06-07T12:17:34.189" v="4165" actId="14100"/>
          <ac:spMkLst>
            <pc:docMk/>
            <pc:sldMk cId="3830836984" sldId="270"/>
            <ac:spMk id="125" creationId="{00000000-0000-0000-0000-000000000000}"/>
          </ac:spMkLst>
        </pc:spChg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817116989" sldId="271"/>
        </pc:sldMkLst>
        <pc:spChg chg="mod">
          <ac:chgData name="Phạm Trung Nguyên" userId="2c867a2b-5cd0-4d64-84b5-dcbbdc1cad29" providerId="ADAL" clId="{7F376A71-AE71-48ED-9FCA-A60574D9913A}" dt="2023-06-07T12:29:22.681" v="4352" actId="20577"/>
          <ac:spMkLst>
            <pc:docMk/>
            <pc:sldMk cId="817116989" sldId="271"/>
            <ac:spMk id="125" creationId="{00000000-0000-0000-0000-000000000000}"/>
          </ac:spMkLst>
        </pc:sp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396165461" sldId="272"/>
        </pc:sldMkLst>
        <pc:spChg chg="add mod">
          <ac:chgData name="Phạm Trung Nguyên" userId="2c867a2b-5cd0-4d64-84b5-dcbbdc1cad29" providerId="ADAL" clId="{7F376A71-AE71-48ED-9FCA-A60574D9913A}" dt="2023-06-07T12:41:56.696" v="4713" actId="20577"/>
          <ac:spMkLst>
            <pc:docMk/>
            <pc:sldMk cId="2396165461" sldId="272"/>
            <ac:spMk id="6" creationId="{CAEF1B5C-F4D0-C317-B0AE-7D9B60F28554}"/>
          </ac:spMkLst>
        </pc:spChg>
        <pc:spChg chg="add mod">
          <ac:chgData name="Phạm Trung Nguyên" userId="2c867a2b-5cd0-4d64-84b5-dcbbdc1cad29" providerId="ADAL" clId="{7F376A71-AE71-48ED-9FCA-A60574D9913A}" dt="2023-06-07T12:40:47.070" v="4672" actId="1076"/>
          <ac:spMkLst>
            <pc:docMk/>
            <pc:sldMk cId="2396165461" sldId="272"/>
            <ac:spMk id="12" creationId="{8089E687-B5FF-24D3-CCBA-9DE1238255AF}"/>
          </ac:spMkLst>
        </pc:spChg>
        <pc:spChg chg="mod">
          <ac:chgData name="Phạm Trung Nguyên" userId="2c867a2b-5cd0-4d64-84b5-dcbbdc1cad29" providerId="ADAL" clId="{7F376A71-AE71-48ED-9FCA-A60574D9913A}" dt="2023-06-07T12:41:48.995" v="4695" actId="20577"/>
          <ac:spMkLst>
            <pc:docMk/>
            <pc:sldMk cId="2396165461" sldId="272"/>
            <ac:spMk id="125" creationId="{00000000-0000-0000-0000-000000000000}"/>
          </ac:spMkLst>
        </pc:spChg>
      </pc:sldChg>
      <pc:sldChg chg="addSp delSp modSp add del mod ord modAnim">
        <pc:chgData name="Phạm Trung Nguyên" userId="2c867a2b-5cd0-4d64-84b5-dcbbdc1cad29" providerId="ADAL" clId="{7F376A71-AE71-48ED-9FCA-A60574D9913A}" dt="2023-06-16T11:11:51.774" v="16520" actId="47"/>
        <pc:sldMkLst>
          <pc:docMk/>
          <pc:sldMk cId="707139625" sldId="273"/>
        </pc:sldMkLst>
        <pc:spChg chg="add del mod">
          <ac:chgData name="Phạm Trung Nguyên" userId="2c867a2b-5cd0-4d64-84b5-dcbbdc1cad29" providerId="ADAL" clId="{7F376A71-AE71-48ED-9FCA-A60574D9913A}" dt="2023-06-07T13:49:07.368" v="5538" actId="20577"/>
          <ac:spMkLst>
            <pc:docMk/>
            <pc:sldMk cId="707139625" sldId="273"/>
            <ac:spMk id="4" creationId="{B8EF1002-7BCB-DED7-214B-7AABB424976F}"/>
          </ac:spMkLst>
        </pc:spChg>
        <pc:spChg chg="mod">
          <ac:chgData name="Phạm Trung Nguyên" userId="2c867a2b-5cd0-4d64-84b5-dcbbdc1cad29" providerId="ADAL" clId="{7F376A71-AE71-48ED-9FCA-A60574D9913A}" dt="2023-06-07T13:48:39.618" v="5533" actId="1076"/>
          <ac:spMkLst>
            <pc:docMk/>
            <pc:sldMk cId="707139625" sldId="273"/>
            <ac:spMk id="5" creationId="{6154E6CA-18E3-F7A0-33CA-EE3B2DD4120A}"/>
          </ac:spMkLst>
        </pc:spChg>
        <pc:spChg chg="del mod">
          <ac:chgData name="Phạm Trung Nguyên" userId="2c867a2b-5cd0-4d64-84b5-dcbbdc1cad29" providerId="ADAL" clId="{7F376A71-AE71-48ED-9FCA-A60574D9913A}" dt="2023-06-07T13:45:52.601" v="5311"/>
          <ac:spMkLst>
            <pc:docMk/>
            <pc:sldMk cId="707139625" sldId="273"/>
            <ac:spMk id="7" creationId="{86485E72-A888-A1BE-A4EA-63FAA6C331FB}"/>
          </ac:spMkLst>
        </pc:spChg>
        <pc:spChg chg="mod">
          <ac:chgData name="Phạm Trung Nguyên" userId="2c867a2b-5cd0-4d64-84b5-dcbbdc1cad29" providerId="ADAL" clId="{7F376A71-AE71-48ED-9FCA-A60574D9913A}" dt="2023-06-07T13:48:43.231" v="5534" actId="1076"/>
          <ac:spMkLst>
            <pc:docMk/>
            <pc:sldMk cId="707139625" sldId="273"/>
            <ac:spMk id="8" creationId="{6FA0DCFC-A961-BA45-F2A0-DBD3ED57DE10}"/>
          </ac:spMkLst>
        </pc:spChg>
        <pc:spChg chg="add del mod">
          <ac:chgData name="Phạm Trung Nguyên" userId="2c867a2b-5cd0-4d64-84b5-dcbbdc1cad29" providerId="ADAL" clId="{7F376A71-AE71-48ED-9FCA-A60574D9913A}" dt="2023-06-07T13:45:52.601" v="5309"/>
          <ac:spMkLst>
            <pc:docMk/>
            <pc:sldMk cId="707139625" sldId="273"/>
            <ac:spMk id="9" creationId="{F90ADF7E-B530-D2C5-99A8-B8A06517E29C}"/>
          </ac:spMkLst>
        </pc:spChg>
        <pc:spChg chg="add del mod">
          <ac:chgData name="Phạm Trung Nguyên" userId="2c867a2b-5cd0-4d64-84b5-dcbbdc1cad29" providerId="ADAL" clId="{7F376A71-AE71-48ED-9FCA-A60574D9913A}" dt="2023-06-07T13:48:51.472" v="5535" actId="1076"/>
          <ac:spMkLst>
            <pc:docMk/>
            <pc:sldMk cId="707139625" sldId="273"/>
            <ac:spMk id="11" creationId="{5BEE9B77-BDC8-0D99-BCDA-962965259886}"/>
          </ac:spMkLst>
        </pc:spChg>
        <pc:spChg chg="mod">
          <ac:chgData name="Phạm Trung Nguyên" userId="2c867a2b-5cd0-4d64-84b5-dcbbdc1cad29" providerId="ADAL" clId="{7F376A71-AE71-48ED-9FCA-A60574D9913A}" dt="2023-06-07T13:49:15.395" v="5560" actId="20577"/>
          <ac:spMkLst>
            <pc:docMk/>
            <pc:sldMk cId="707139625" sldId="273"/>
            <ac:spMk id="125" creationId="{00000000-0000-0000-0000-000000000000}"/>
          </ac:spMkLst>
        </pc:spChg>
        <pc:graphicFrameChg chg="mod modGraphic">
          <ac:chgData name="Phạm Trung Nguyên" userId="2c867a2b-5cd0-4d64-84b5-dcbbdc1cad29" providerId="ADAL" clId="{7F376A71-AE71-48ED-9FCA-A60574D9913A}" dt="2023-06-07T13:48:30.512" v="5531" actId="1076"/>
          <ac:graphicFrameMkLst>
            <pc:docMk/>
            <pc:sldMk cId="707139625" sldId="273"/>
            <ac:graphicFrameMk id="3" creationId="{204474BA-D8EA-3EF5-87CC-63C69EAF7879}"/>
          </ac:graphicFrameMkLst>
        </pc:graphicFrameChg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624985996" sldId="274"/>
        </pc:sldMkLst>
        <pc:spChg chg="mod">
          <ac:chgData name="Phạm Trung Nguyên" userId="2c867a2b-5cd0-4d64-84b5-dcbbdc1cad29" providerId="ADAL" clId="{7F376A71-AE71-48ED-9FCA-A60574D9913A}" dt="2023-06-11T12:54:09.418" v="16200" actId="20577"/>
          <ac:spMkLst>
            <pc:docMk/>
            <pc:sldMk cId="2624985996" sldId="274"/>
            <ac:spMk id="125" creationId="{00000000-0000-0000-0000-000000000000}"/>
          </ac:spMkLst>
        </pc:spChg>
      </pc:sldChg>
      <pc:sldChg chg="delSp 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547815084" sldId="275"/>
        </pc:sldMkLst>
        <pc:spChg chg="mod">
          <ac:chgData name="Phạm Trung Nguyên" userId="2c867a2b-5cd0-4d64-84b5-dcbbdc1cad29" providerId="ADAL" clId="{7F376A71-AE71-48ED-9FCA-A60574D9913A}" dt="2023-06-07T22:31:21.865" v="5890" actId="20577"/>
          <ac:spMkLst>
            <pc:docMk/>
            <pc:sldMk cId="1547815084" sldId="275"/>
            <ac:spMk id="4" creationId="{B8EF1002-7BCB-DED7-214B-7AABB424976F}"/>
          </ac:spMkLst>
        </pc:spChg>
        <pc:spChg chg="del mod">
          <ac:chgData name="Phạm Trung Nguyên" userId="2c867a2b-5cd0-4d64-84b5-dcbbdc1cad29" providerId="ADAL" clId="{7F376A71-AE71-48ED-9FCA-A60574D9913A}" dt="2023-06-07T22:33:18.825" v="6027"/>
          <ac:spMkLst>
            <pc:docMk/>
            <pc:sldMk cId="1547815084" sldId="275"/>
            <ac:spMk id="11" creationId="{5BEE9B77-BDC8-0D99-BCDA-962965259886}"/>
          </ac:spMkLst>
        </pc:spChg>
        <pc:spChg chg="mod">
          <ac:chgData name="Phạm Trung Nguyên" userId="2c867a2b-5cd0-4d64-84b5-dcbbdc1cad29" providerId="ADAL" clId="{7F376A71-AE71-48ED-9FCA-A60574D9913A}" dt="2023-06-11T12:59:35.758" v="16250" actId="20577"/>
          <ac:spMkLst>
            <pc:docMk/>
            <pc:sldMk cId="1547815084" sldId="275"/>
            <ac:spMk id="125" creationId="{00000000-0000-0000-0000-000000000000}"/>
          </ac:spMkLst>
        </pc:sp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51405165" sldId="276"/>
        </pc:sldMkLst>
        <pc:spChg chg="add mod">
          <ac:chgData name="Phạm Trung Nguyên" userId="2c867a2b-5cd0-4d64-84b5-dcbbdc1cad29" providerId="ADAL" clId="{7F376A71-AE71-48ED-9FCA-A60574D9913A}" dt="2023-06-07T22:36:53.981" v="6107" actId="1076"/>
          <ac:spMkLst>
            <pc:docMk/>
            <pc:sldMk cId="3751405165" sldId="276"/>
            <ac:spMk id="6" creationId="{DCD5DDBE-9F04-22ED-BC4C-08D453F88B28}"/>
          </ac:spMkLst>
        </pc:spChg>
        <pc:spChg chg="mod">
          <ac:chgData name="Phạm Trung Nguyên" userId="2c867a2b-5cd0-4d64-84b5-dcbbdc1cad29" providerId="ADAL" clId="{7F376A71-AE71-48ED-9FCA-A60574D9913A}" dt="2023-06-07T22:36:00.112" v="6098" actId="20577"/>
          <ac:spMkLst>
            <pc:docMk/>
            <pc:sldMk cId="3751405165" sldId="276"/>
            <ac:spMk id="125" creationId="{00000000-0000-0000-0000-000000000000}"/>
          </ac:spMkLst>
        </pc:spChg>
        <pc:graphicFrameChg chg="mod modGraphic">
          <ac:chgData name="Phạm Trung Nguyên" userId="2c867a2b-5cd0-4d64-84b5-dcbbdc1cad29" providerId="ADAL" clId="{7F376A71-AE71-48ED-9FCA-A60574D9913A}" dt="2023-06-07T22:36:17.745" v="6101" actId="21"/>
          <ac:graphicFrameMkLst>
            <pc:docMk/>
            <pc:sldMk cId="3751405165" sldId="276"/>
            <ac:graphicFrameMk id="3" creationId="{204474BA-D8EA-3EF5-87CC-63C69EAF7879}"/>
          </ac:graphicFrameMkLst>
        </pc:graphicFrameChg>
      </pc:sldChg>
      <pc:sldChg chg="addSp delSp modSp add mod modTransition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4117821469" sldId="277"/>
        </pc:sldMkLst>
        <pc:spChg chg="del mod">
          <ac:chgData name="Phạm Trung Nguyên" userId="2c867a2b-5cd0-4d64-84b5-dcbbdc1cad29" providerId="ADAL" clId="{7F376A71-AE71-48ED-9FCA-A60574D9913A}" dt="2023-06-08T06:40:53.109" v="6219" actId="478"/>
          <ac:spMkLst>
            <pc:docMk/>
            <pc:sldMk cId="4117821469" sldId="277"/>
            <ac:spMk id="4" creationId="{B8EF1002-7BCB-DED7-214B-7AABB424976F}"/>
          </ac:spMkLst>
        </pc:spChg>
        <pc:spChg chg="del">
          <ac:chgData name="Phạm Trung Nguyên" userId="2c867a2b-5cd0-4d64-84b5-dcbbdc1cad29" providerId="ADAL" clId="{7F376A71-AE71-48ED-9FCA-A60574D9913A}" dt="2023-06-08T06:41:08.049" v="6224" actId="478"/>
          <ac:spMkLst>
            <pc:docMk/>
            <pc:sldMk cId="4117821469" sldId="277"/>
            <ac:spMk id="5" creationId="{6154E6CA-18E3-F7A0-33CA-EE3B2DD4120A}"/>
          </ac:spMkLst>
        </pc:spChg>
        <pc:spChg chg="del">
          <ac:chgData name="Phạm Trung Nguyên" userId="2c867a2b-5cd0-4d64-84b5-dcbbdc1cad29" providerId="ADAL" clId="{7F376A71-AE71-48ED-9FCA-A60574D9913A}" dt="2023-06-08T06:41:02.548" v="6222" actId="478"/>
          <ac:spMkLst>
            <pc:docMk/>
            <pc:sldMk cId="4117821469" sldId="277"/>
            <ac:spMk id="6" creationId="{DCD5DDBE-9F04-22ED-BC4C-08D453F88B28}"/>
          </ac:spMkLst>
        </pc:spChg>
        <pc:spChg chg="del">
          <ac:chgData name="Phạm Trung Nguyên" userId="2c867a2b-5cd0-4d64-84b5-dcbbdc1cad29" providerId="ADAL" clId="{7F376A71-AE71-48ED-9FCA-A60574D9913A}" dt="2023-06-08T06:40:56.540" v="6220" actId="478"/>
          <ac:spMkLst>
            <pc:docMk/>
            <pc:sldMk cId="4117821469" sldId="277"/>
            <ac:spMk id="7" creationId="{86485E72-A888-A1BE-A4EA-63FAA6C331FB}"/>
          </ac:spMkLst>
        </pc:spChg>
        <pc:spChg chg="del">
          <ac:chgData name="Phạm Trung Nguyên" userId="2c867a2b-5cd0-4d64-84b5-dcbbdc1cad29" providerId="ADAL" clId="{7F376A71-AE71-48ED-9FCA-A60574D9913A}" dt="2023-06-08T06:40:59.557" v="6221" actId="478"/>
          <ac:spMkLst>
            <pc:docMk/>
            <pc:sldMk cId="4117821469" sldId="277"/>
            <ac:spMk id="8" creationId="{6FA0DCFC-A961-BA45-F2A0-DBD3ED57DE10}"/>
          </ac:spMkLst>
        </pc:spChg>
        <pc:spChg chg="del">
          <ac:chgData name="Phạm Trung Nguyên" userId="2c867a2b-5cd0-4d64-84b5-dcbbdc1cad29" providerId="ADAL" clId="{7F376A71-AE71-48ED-9FCA-A60574D9913A}" dt="2023-06-08T06:41:05.222" v="6223" actId="478"/>
          <ac:spMkLst>
            <pc:docMk/>
            <pc:sldMk cId="4117821469" sldId="277"/>
            <ac:spMk id="9" creationId="{F90ADF7E-B530-D2C5-99A8-B8A06517E29C}"/>
          </ac:spMkLst>
        </pc:spChg>
        <pc:spChg chg="mod">
          <ac:chgData name="Phạm Trung Nguyên" userId="2c867a2b-5cd0-4d64-84b5-dcbbdc1cad29" providerId="ADAL" clId="{7F376A71-AE71-48ED-9FCA-A60574D9913A}" dt="2023-06-08T06:40:20.229" v="6141" actId="20577"/>
          <ac:spMkLst>
            <pc:docMk/>
            <pc:sldMk cId="4117821469" sldId="277"/>
            <ac:spMk id="122" creationId="{00000000-0000-0000-0000-000000000000}"/>
          </ac:spMkLst>
        </pc:spChg>
        <pc:spChg chg="mod">
          <ac:chgData name="Phạm Trung Nguyên" userId="2c867a2b-5cd0-4d64-84b5-dcbbdc1cad29" providerId="ADAL" clId="{7F376A71-AE71-48ED-9FCA-A60574D9913A}" dt="2023-06-08T08:21:09.394" v="7525" actId="1076"/>
          <ac:spMkLst>
            <pc:docMk/>
            <pc:sldMk cId="4117821469" sldId="277"/>
            <ac:spMk id="125" creationId="{00000000-0000-0000-0000-000000000000}"/>
          </ac:spMkLst>
        </pc:spChg>
        <pc:graphicFrameChg chg="del">
          <ac:chgData name="Phạm Trung Nguyên" userId="2c867a2b-5cd0-4d64-84b5-dcbbdc1cad29" providerId="ADAL" clId="{7F376A71-AE71-48ED-9FCA-A60574D9913A}" dt="2023-06-08T06:40:36.725" v="6211" actId="478"/>
          <ac:graphicFrameMkLst>
            <pc:docMk/>
            <pc:sldMk cId="4117821469" sldId="277"/>
            <ac:graphicFrameMk id="3" creationId="{204474BA-D8EA-3EF5-87CC-63C69EAF7879}"/>
          </ac:graphicFrameMkLst>
        </pc:graphicFrameChg>
        <pc:graphicFrameChg chg="add mod modGraphic">
          <ac:chgData name="Phạm Trung Nguyên" userId="2c867a2b-5cd0-4d64-84b5-dcbbdc1cad29" providerId="ADAL" clId="{7F376A71-AE71-48ED-9FCA-A60574D9913A}" dt="2023-06-08T08:23:05.420" v="7571" actId="20577"/>
          <ac:graphicFrameMkLst>
            <pc:docMk/>
            <pc:sldMk cId="4117821469" sldId="277"/>
            <ac:graphicFrameMk id="11" creationId="{0984D732-3283-D98A-091F-F04D58F82C3B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08T08:17:31.833" v="7483"/>
          <ac:graphicFrameMkLst>
            <pc:docMk/>
            <pc:sldMk cId="4117821469" sldId="277"/>
            <ac:graphicFrameMk id="14" creationId="{787CCCE0-B728-EA72-4C53-5A1163CEA5F2}"/>
          </ac:graphicFrameMkLst>
        </pc:graphicFrameChg>
        <pc:picChg chg="add del mod">
          <ac:chgData name="Phạm Trung Nguyên" userId="2c867a2b-5cd0-4d64-84b5-dcbbdc1cad29" providerId="ADAL" clId="{7F376A71-AE71-48ED-9FCA-A60574D9913A}" dt="2023-06-08T08:14:37.220" v="7471" actId="478"/>
          <ac:picMkLst>
            <pc:docMk/>
            <pc:sldMk cId="4117821469" sldId="277"/>
            <ac:picMk id="10" creationId="{B369550D-C9AD-56ED-DE6F-C86637E68F7C}"/>
          </ac:picMkLst>
        </pc:picChg>
        <pc:picChg chg="add mod">
          <ac:chgData name="Phạm Trung Nguyên" userId="2c867a2b-5cd0-4d64-84b5-dcbbdc1cad29" providerId="ADAL" clId="{7F376A71-AE71-48ED-9FCA-A60574D9913A}" dt="2023-06-08T08:23:48.586" v="7572" actId="14100"/>
          <ac:picMkLst>
            <pc:docMk/>
            <pc:sldMk cId="4117821469" sldId="277"/>
            <ac:picMk id="13" creationId="{AAE3379A-2CB8-90E1-B819-628BDAD860FD}"/>
          </ac:picMkLst>
        </pc:picChg>
      </pc:sldChg>
      <pc:sldChg chg="add del">
        <pc:chgData name="Phạm Trung Nguyên" userId="2c867a2b-5cd0-4d64-84b5-dcbbdc1cad29" providerId="ADAL" clId="{7F376A71-AE71-48ED-9FCA-A60574D9913A}" dt="2023-06-08T07:18:24.513" v="6807" actId="47"/>
        <pc:sldMkLst>
          <pc:docMk/>
          <pc:sldMk cId="826002774" sldId="278"/>
        </pc:sldMkLst>
      </pc:sldChg>
      <pc:sldChg chg="addSp delSp modSp add del mod">
        <pc:chgData name="Phạm Trung Nguyên" userId="2c867a2b-5cd0-4d64-84b5-dcbbdc1cad29" providerId="ADAL" clId="{7F376A71-AE71-48ED-9FCA-A60574D9913A}" dt="2023-06-08T07:18:02.896" v="6805" actId="47"/>
        <pc:sldMkLst>
          <pc:docMk/>
          <pc:sldMk cId="1100662807" sldId="278"/>
        </pc:sldMkLst>
        <pc:spChg chg="mod">
          <ac:chgData name="Phạm Trung Nguyên" userId="2c867a2b-5cd0-4d64-84b5-dcbbdc1cad29" providerId="ADAL" clId="{7F376A71-AE71-48ED-9FCA-A60574D9913A}" dt="2023-06-08T07:15:12.865" v="6781" actId="20577"/>
          <ac:spMkLst>
            <pc:docMk/>
            <pc:sldMk cId="1100662807" sldId="278"/>
            <ac:spMk id="125" creationId="{00000000-0000-0000-0000-000000000000}"/>
          </ac:spMkLst>
        </pc:spChg>
        <pc:graphicFrameChg chg="add mod modGraphic">
          <ac:chgData name="Phạm Trung Nguyên" userId="2c867a2b-5cd0-4d64-84b5-dcbbdc1cad29" providerId="ADAL" clId="{7F376A71-AE71-48ED-9FCA-A60574D9913A}" dt="2023-06-08T07:17:34.485" v="6804" actId="14734"/>
          <ac:graphicFrameMkLst>
            <pc:docMk/>
            <pc:sldMk cId="1100662807" sldId="278"/>
            <ac:graphicFrameMk id="2" creationId="{71CEE998-25BD-0E37-9623-9EF67C1C3E6C}"/>
          </ac:graphicFrameMkLst>
        </pc:graphicFrameChg>
        <pc:graphicFrameChg chg="del mod modGraphic">
          <ac:chgData name="Phạm Trung Nguyên" userId="2c867a2b-5cd0-4d64-84b5-dcbbdc1cad29" providerId="ADAL" clId="{7F376A71-AE71-48ED-9FCA-A60574D9913A}" dt="2023-06-08T07:15:53.722" v="6789" actId="21"/>
          <ac:graphicFrameMkLst>
            <pc:docMk/>
            <pc:sldMk cId="1100662807" sldId="278"/>
            <ac:graphicFrameMk id="11" creationId="{0984D732-3283-D98A-091F-F04D58F82C3B}"/>
          </ac:graphicFrameMkLst>
        </pc:graphicFrameChg>
        <pc:picChg chg="del">
          <ac:chgData name="Phạm Trung Nguyên" userId="2c867a2b-5cd0-4d64-84b5-dcbbdc1cad29" providerId="ADAL" clId="{7F376A71-AE71-48ED-9FCA-A60574D9913A}" dt="2023-06-08T07:15:14.760" v="6782" actId="478"/>
          <ac:picMkLst>
            <pc:docMk/>
            <pc:sldMk cId="1100662807" sldId="278"/>
            <ac:picMk id="10" creationId="{B369550D-C9AD-56ED-DE6F-C86637E68F7C}"/>
          </ac:picMkLst>
        </pc:picChg>
      </pc:sldChg>
      <pc:sldChg chg="addSp delSp 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849993099" sldId="278"/>
        </pc:sldMkLst>
        <pc:spChg chg="add mod">
          <ac:chgData name="Phạm Trung Nguyên" userId="2c867a2b-5cd0-4d64-84b5-dcbbdc1cad29" providerId="ADAL" clId="{7F376A71-AE71-48ED-9FCA-A60574D9913A}" dt="2023-06-11T13:01:20.012" v="16263" actId="1076"/>
          <ac:spMkLst>
            <pc:docMk/>
            <pc:sldMk cId="1849993099" sldId="278"/>
            <ac:spMk id="5" creationId="{0276DDD2-057D-43FA-C8D3-852D1B6E20EC}"/>
          </ac:spMkLst>
        </pc:spChg>
        <pc:spChg chg="mod">
          <ac:chgData name="Phạm Trung Nguyên" userId="2c867a2b-5cd0-4d64-84b5-dcbbdc1cad29" providerId="ADAL" clId="{7F376A71-AE71-48ED-9FCA-A60574D9913A}" dt="2023-06-08T07:19:21.722" v="6843" actId="20577"/>
          <ac:spMkLst>
            <pc:docMk/>
            <pc:sldMk cId="1849993099" sldId="278"/>
            <ac:spMk id="122" creationId="{00000000-0000-0000-0000-000000000000}"/>
          </ac:spMkLst>
        </pc:spChg>
        <pc:spChg chg="mod">
          <ac:chgData name="Phạm Trung Nguyên" userId="2c867a2b-5cd0-4d64-84b5-dcbbdc1cad29" providerId="ADAL" clId="{7F376A71-AE71-48ED-9FCA-A60574D9913A}" dt="2023-06-08T07:28:12.613" v="6971" actId="21"/>
          <ac:spMkLst>
            <pc:docMk/>
            <pc:sldMk cId="1849993099" sldId="278"/>
            <ac:spMk id="125" creationId="{00000000-0000-0000-0000-000000000000}"/>
          </ac:spMkLst>
        </pc:spChg>
        <pc:picChg chg="add del mod">
          <ac:chgData name="Phạm Trung Nguyên" userId="2c867a2b-5cd0-4d64-84b5-dcbbdc1cad29" providerId="ADAL" clId="{7F376A71-AE71-48ED-9FCA-A60574D9913A}" dt="2023-06-08T07:47:52.887" v="7020" actId="478"/>
          <ac:picMkLst>
            <pc:docMk/>
            <pc:sldMk cId="1849993099" sldId="278"/>
            <ac:picMk id="3" creationId="{F558EB8B-D749-E890-25A7-37312FA720DE}"/>
          </ac:picMkLst>
        </pc:picChg>
        <pc:picChg chg="add mod">
          <ac:chgData name="Phạm Trung Nguyên" userId="2c867a2b-5cd0-4d64-84b5-dcbbdc1cad29" providerId="ADAL" clId="{7F376A71-AE71-48ED-9FCA-A60574D9913A}" dt="2023-06-08T07:51:13.936" v="7032" actId="14100"/>
          <ac:picMkLst>
            <pc:docMk/>
            <pc:sldMk cId="1849993099" sldId="278"/>
            <ac:picMk id="7" creationId="{060E5FBF-EA60-689C-D018-5294FA3DA392}"/>
          </ac:picMkLst>
        </pc:picChg>
      </pc:sldChg>
      <pc:sldChg chg="new del">
        <pc:chgData name="Phạm Trung Nguyên" userId="2c867a2b-5cd0-4d64-84b5-dcbbdc1cad29" providerId="ADAL" clId="{7F376A71-AE71-48ED-9FCA-A60574D9913A}" dt="2023-06-08T07:18:32.317" v="6809" actId="47"/>
        <pc:sldMkLst>
          <pc:docMk/>
          <pc:sldMk cId="2706160254" sldId="278"/>
        </pc:sldMkLst>
      </pc:sldChg>
      <pc:sldChg chg="new del ord">
        <pc:chgData name="Phạm Trung Nguyên" userId="2c867a2b-5cd0-4d64-84b5-dcbbdc1cad29" providerId="ADAL" clId="{7F376A71-AE71-48ED-9FCA-A60574D9913A}" dt="2023-06-08T07:18:57.713" v="6813" actId="47"/>
        <pc:sldMkLst>
          <pc:docMk/>
          <pc:sldMk cId="3677740837" sldId="278"/>
        </pc:sldMkLst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927458514" sldId="279"/>
        </pc:sldMkLst>
        <pc:spChg chg="mod">
          <ac:chgData name="Phạm Trung Nguyên" userId="2c867a2b-5cd0-4d64-84b5-dcbbdc1cad29" providerId="ADAL" clId="{7F376A71-AE71-48ED-9FCA-A60574D9913A}" dt="2023-06-08T07:56:53.431" v="7092" actId="1076"/>
          <ac:spMkLst>
            <pc:docMk/>
            <pc:sldMk cId="1927458514" sldId="279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08T07:51:41.135" v="7036" actId="1076"/>
          <ac:picMkLst>
            <pc:docMk/>
            <pc:sldMk cId="1927458514" sldId="279"/>
            <ac:picMk id="3" creationId="{E0F94008-98A5-066F-CF9C-E48C4524BE36}"/>
          </ac:picMkLst>
        </pc:picChg>
        <pc:picChg chg="add del mod">
          <ac:chgData name="Phạm Trung Nguyên" userId="2c867a2b-5cd0-4d64-84b5-dcbbdc1cad29" providerId="ADAL" clId="{7F376A71-AE71-48ED-9FCA-A60574D9913A}" dt="2023-06-08T07:52:36.141" v="7040" actId="478"/>
          <ac:picMkLst>
            <pc:docMk/>
            <pc:sldMk cId="1927458514" sldId="279"/>
            <ac:picMk id="5" creationId="{1F9F4E8C-A6CF-14F6-6CF4-F0763ADB441F}"/>
          </ac:picMkLst>
        </pc:picChg>
        <pc:picChg chg="add mod">
          <ac:chgData name="Phạm Trung Nguyên" userId="2c867a2b-5cd0-4d64-84b5-dcbbdc1cad29" providerId="ADAL" clId="{7F376A71-AE71-48ED-9FCA-A60574D9913A}" dt="2023-06-08T07:53:53.302" v="7044" actId="962"/>
          <ac:picMkLst>
            <pc:docMk/>
            <pc:sldMk cId="1927458514" sldId="279"/>
            <ac:picMk id="7" creationId="{DC3DAB57-CF4B-CB09-ACBC-7FA7964C47F8}"/>
          </ac:picMkLst>
        </pc:picChg>
      </pc:sldChg>
      <pc:sldChg chg="addSp delSp 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5663331" sldId="280"/>
        </pc:sldMkLst>
        <pc:spChg chg="mod">
          <ac:chgData name="Phạm Trung Nguyên" userId="2c867a2b-5cd0-4d64-84b5-dcbbdc1cad29" providerId="ADAL" clId="{7F376A71-AE71-48ED-9FCA-A60574D9913A}" dt="2023-06-11T13:02:10.480" v="16276" actId="20577"/>
          <ac:spMkLst>
            <pc:docMk/>
            <pc:sldMk cId="35663331" sldId="280"/>
            <ac:spMk id="125" creationId="{00000000-0000-0000-0000-000000000000}"/>
          </ac:spMkLst>
        </pc:spChg>
        <pc:graphicFrameChg chg="add mod modGraphic">
          <ac:chgData name="Phạm Trung Nguyên" userId="2c867a2b-5cd0-4d64-84b5-dcbbdc1cad29" providerId="ADAL" clId="{7F376A71-AE71-48ED-9FCA-A60574D9913A}" dt="2023-06-08T08:25:19.447" v="7628" actId="20577"/>
          <ac:graphicFrameMkLst>
            <pc:docMk/>
            <pc:sldMk cId="35663331" sldId="280"/>
            <ac:graphicFrameMk id="4" creationId="{6885C094-6609-4C95-99DE-79F072B7C51D}"/>
          </ac:graphicFrameMkLst>
        </pc:graphicFrameChg>
        <pc:picChg chg="add del mod">
          <ac:chgData name="Phạm Trung Nguyên" userId="2c867a2b-5cd0-4d64-84b5-dcbbdc1cad29" providerId="ADAL" clId="{7F376A71-AE71-48ED-9FCA-A60574D9913A}" dt="2023-06-08T08:23:56.992" v="7573" actId="478"/>
          <ac:picMkLst>
            <pc:docMk/>
            <pc:sldMk cId="35663331" sldId="280"/>
            <ac:picMk id="3" creationId="{8DF33785-A85D-AAD0-95A5-AAFB76C993C8}"/>
          </ac:picMkLst>
        </pc:picChg>
        <pc:picChg chg="add mod">
          <ac:chgData name="Phạm Trung Nguyên" userId="2c867a2b-5cd0-4d64-84b5-dcbbdc1cad29" providerId="ADAL" clId="{7F376A71-AE71-48ED-9FCA-A60574D9913A}" dt="2023-06-08T08:24:11.885" v="7578" actId="14100"/>
          <ac:picMkLst>
            <pc:docMk/>
            <pc:sldMk cId="35663331" sldId="280"/>
            <ac:picMk id="6" creationId="{8C4D33FD-030F-5117-C168-E75A87D8FAA3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278735008" sldId="281"/>
        </pc:sldMkLst>
        <pc:spChg chg="mod">
          <ac:chgData name="Phạm Trung Nguyên" userId="2c867a2b-5cd0-4d64-84b5-dcbbdc1cad29" providerId="ADAL" clId="{7F376A71-AE71-48ED-9FCA-A60574D9913A}" dt="2023-06-08T08:05:04.692" v="7469" actId="20577"/>
          <ac:spMkLst>
            <pc:docMk/>
            <pc:sldMk cId="3278735008" sldId="281"/>
            <ac:spMk id="125" creationId="{00000000-0000-0000-0000-000000000000}"/>
          </ac:spMkLst>
        </pc:spChg>
        <pc:picChg chg="add del mod">
          <ac:chgData name="Phạm Trung Nguyên" userId="2c867a2b-5cd0-4d64-84b5-dcbbdc1cad29" providerId="ADAL" clId="{7F376A71-AE71-48ED-9FCA-A60574D9913A}" dt="2023-06-08T08:33:29.198" v="7632" actId="478"/>
          <ac:picMkLst>
            <pc:docMk/>
            <pc:sldMk cId="3278735008" sldId="281"/>
            <ac:picMk id="3" creationId="{F35ADB51-4404-1D60-A19E-C6F704F6C3C0}"/>
          </ac:picMkLst>
        </pc:picChg>
        <pc:picChg chg="add mod">
          <ac:chgData name="Phạm Trung Nguyên" userId="2c867a2b-5cd0-4d64-84b5-dcbbdc1cad29" providerId="ADAL" clId="{7F376A71-AE71-48ED-9FCA-A60574D9913A}" dt="2023-06-08T08:34:45.391" v="7642" actId="1076"/>
          <ac:picMkLst>
            <pc:docMk/>
            <pc:sldMk cId="3278735008" sldId="281"/>
            <ac:picMk id="5" creationId="{11796824-28DC-80E3-1F42-285027AC74F9}"/>
          </ac:picMkLst>
        </pc:picChg>
        <pc:picChg chg="add mod">
          <ac:chgData name="Phạm Trung Nguyên" userId="2c867a2b-5cd0-4d64-84b5-dcbbdc1cad29" providerId="ADAL" clId="{7F376A71-AE71-48ED-9FCA-A60574D9913A}" dt="2023-06-08T08:35:06.679" v="7648" actId="14100"/>
          <ac:picMkLst>
            <pc:docMk/>
            <pc:sldMk cId="3278735008" sldId="281"/>
            <ac:picMk id="7" creationId="{E9F35BF6-23EF-1B99-1C27-E0CC690F7571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410966634" sldId="282"/>
        </pc:sldMkLst>
        <pc:spChg chg="add del">
          <ac:chgData name="Phạm Trung Nguyên" userId="2c867a2b-5cd0-4d64-84b5-dcbbdc1cad29" providerId="ADAL" clId="{7F376A71-AE71-48ED-9FCA-A60574D9913A}" dt="2023-06-08T09:07:17.331" v="7719" actId="22"/>
          <ac:spMkLst>
            <pc:docMk/>
            <pc:sldMk cId="2410966634" sldId="282"/>
            <ac:spMk id="3" creationId="{40E9F21B-5457-1C81-F885-49042A53F410}"/>
          </ac:spMkLst>
        </pc:spChg>
        <pc:spChg chg="add mod">
          <ac:chgData name="Phạm Trung Nguyên" userId="2c867a2b-5cd0-4d64-84b5-dcbbdc1cad29" providerId="ADAL" clId="{7F376A71-AE71-48ED-9FCA-A60574D9913A}" dt="2023-06-08T09:08:45.096" v="7737" actId="1076"/>
          <ac:spMkLst>
            <pc:docMk/>
            <pc:sldMk cId="2410966634" sldId="282"/>
            <ac:spMk id="7" creationId="{01DF19F5-1063-0ACE-3657-FEF405A5D83B}"/>
          </ac:spMkLst>
        </pc:spChg>
        <pc:spChg chg="add del mod">
          <ac:chgData name="Phạm Trung Nguyên" userId="2c867a2b-5cd0-4d64-84b5-dcbbdc1cad29" providerId="ADAL" clId="{7F376A71-AE71-48ED-9FCA-A60574D9913A}" dt="2023-06-08T09:07:45.326" v="7728"/>
          <ac:spMkLst>
            <pc:docMk/>
            <pc:sldMk cId="2410966634" sldId="282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08T09:08:48.926" v="7738" actId="14100"/>
          <ac:picMkLst>
            <pc:docMk/>
            <pc:sldMk cId="2410966634" sldId="282"/>
            <ac:picMk id="5" creationId="{0025CFF5-4420-EE1D-277A-B3A720EB5A8A}"/>
          </ac:picMkLst>
        </pc:picChg>
        <pc:picChg chg="add mod">
          <ac:chgData name="Phạm Trung Nguyên" userId="2c867a2b-5cd0-4d64-84b5-dcbbdc1cad29" providerId="ADAL" clId="{7F376A71-AE71-48ED-9FCA-A60574D9913A}" dt="2023-06-08T09:10:20.285" v="7745" actId="1076"/>
          <ac:picMkLst>
            <pc:docMk/>
            <pc:sldMk cId="2410966634" sldId="282"/>
            <ac:picMk id="9" creationId="{0449B0D1-E80F-2E6B-089E-940E2FDF3B8E}"/>
          </ac:picMkLst>
        </pc:pic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59792736" sldId="283"/>
        </pc:sldMkLst>
        <pc:picChg chg="add mod">
          <ac:chgData name="Phạm Trung Nguyên" userId="2c867a2b-5cd0-4d64-84b5-dcbbdc1cad29" providerId="ADAL" clId="{7F376A71-AE71-48ED-9FCA-A60574D9913A}" dt="2023-06-08T09:11:47.863" v="7754" actId="14100"/>
          <ac:picMkLst>
            <pc:docMk/>
            <pc:sldMk cId="259792736" sldId="283"/>
            <ac:picMk id="3" creationId="{6AAED50A-CD66-0C3C-0F3F-E672E2FD9B1E}"/>
          </ac:picMkLst>
        </pc:picChg>
        <pc:picChg chg="add mod">
          <ac:chgData name="Phạm Trung Nguyên" userId="2c867a2b-5cd0-4d64-84b5-dcbbdc1cad29" providerId="ADAL" clId="{7F376A71-AE71-48ED-9FCA-A60574D9913A}" dt="2023-06-08T09:13:39.757" v="7761" actId="1076"/>
          <ac:picMkLst>
            <pc:docMk/>
            <pc:sldMk cId="259792736" sldId="283"/>
            <ac:picMk id="5" creationId="{DD7C5457-CB88-3321-5239-003458E804B2}"/>
          </ac:picMkLst>
        </pc:picChg>
      </pc:sldChg>
      <pc:sldChg chg="addSp delSp 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24018531" sldId="284"/>
        </pc:sldMkLst>
        <pc:spChg chg="mod">
          <ac:chgData name="Phạm Trung Nguyên" userId="2c867a2b-5cd0-4d64-84b5-dcbbdc1cad29" providerId="ADAL" clId="{7F376A71-AE71-48ED-9FCA-A60574D9913A}" dt="2023-06-09T22:36:35.108" v="7770" actId="1076"/>
          <ac:spMkLst>
            <pc:docMk/>
            <pc:sldMk cId="3724018531" sldId="284"/>
            <ac:spMk id="5" creationId="{0276DDD2-057D-43FA-C8D3-852D1B6E20EC}"/>
          </ac:spMkLst>
        </pc:spChg>
        <pc:picChg chg="add mod">
          <ac:chgData name="Phạm Trung Nguyên" userId="2c867a2b-5cd0-4d64-84b5-dcbbdc1cad29" providerId="ADAL" clId="{7F376A71-AE71-48ED-9FCA-A60574D9913A}" dt="2023-06-09T22:36:41.404" v="7771" actId="14100"/>
          <ac:picMkLst>
            <pc:docMk/>
            <pc:sldMk cId="3724018531" sldId="284"/>
            <ac:picMk id="3" creationId="{D180D1A1-CB6A-86CA-4BEA-31C9796F9E7A}"/>
          </ac:picMkLst>
        </pc:picChg>
        <pc:picChg chg="del">
          <ac:chgData name="Phạm Trung Nguyên" userId="2c867a2b-5cd0-4d64-84b5-dcbbdc1cad29" providerId="ADAL" clId="{7F376A71-AE71-48ED-9FCA-A60574D9913A}" dt="2023-06-08T08:08:34.812" v="7470" actId="478"/>
          <ac:picMkLst>
            <pc:docMk/>
            <pc:sldMk cId="3724018531" sldId="284"/>
            <ac:picMk id="7" creationId="{060E5FBF-EA60-689C-D018-5294FA3DA392}"/>
          </ac:picMkLst>
        </pc:picChg>
      </pc:sldChg>
      <pc:sldChg chg="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804522713" sldId="285"/>
        </pc:sldMkLst>
        <pc:spChg chg="mod">
          <ac:chgData name="Phạm Trung Nguyên" userId="2c867a2b-5cd0-4d64-84b5-dcbbdc1cad29" providerId="ADAL" clId="{7F376A71-AE71-48ED-9FCA-A60574D9913A}" dt="2023-06-11T13:04:04.843" v="16338" actId="20577"/>
          <ac:spMkLst>
            <pc:docMk/>
            <pc:sldMk cId="2804522713" sldId="285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09T22:35:22.969" v="7763" actId="478"/>
          <ac:picMkLst>
            <pc:docMk/>
            <pc:sldMk cId="2804522713" sldId="285"/>
            <ac:picMk id="3" creationId="{6AAED50A-CD66-0C3C-0F3F-E672E2FD9B1E}"/>
          </ac:picMkLst>
        </pc:picChg>
        <pc:picChg chg="del">
          <ac:chgData name="Phạm Trung Nguyên" userId="2c867a2b-5cd0-4d64-84b5-dcbbdc1cad29" providerId="ADAL" clId="{7F376A71-AE71-48ED-9FCA-A60574D9913A}" dt="2023-06-09T22:35:24.864" v="7764" actId="478"/>
          <ac:picMkLst>
            <pc:docMk/>
            <pc:sldMk cId="2804522713" sldId="285"/>
            <ac:picMk id="5" creationId="{DD7C5457-CB88-3321-5239-003458E804B2}"/>
          </ac:picMkLst>
        </pc:picChg>
      </pc:sldChg>
      <pc:sldChg chg="addSp modSp add del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968899080" sldId="286"/>
        </pc:sldMkLst>
        <pc:spChg chg="add mod">
          <ac:chgData name="Phạm Trung Nguyên" userId="2c867a2b-5cd0-4d64-84b5-dcbbdc1cad29" providerId="ADAL" clId="{7F376A71-AE71-48ED-9FCA-A60574D9913A}" dt="2023-06-14T09:10:53.465" v="16382" actId="1076"/>
          <ac:spMkLst>
            <pc:docMk/>
            <pc:sldMk cId="1968899080" sldId="286"/>
            <ac:spMk id="2" creationId="{BAB99352-3FB5-CAB0-C9AE-78C1EF830005}"/>
          </ac:spMkLst>
        </pc:spChg>
        <pc:spChg chg="add mod">
          <ac:chgData name="Phạm Trung Nguyên" userId="2c867a2b-5cd0-4d64-84b5-dcbbdc1cad29" providerId="ADAL" clId="{7F376A71-AE71-48ED-9FCA-A60574D9913A}" dt="2023-06-09T22:56:22.012" v="8271" actId="1076"/>
          <ac:spMkLst>
            <pc:docMk/>
            <pc:sldMk cId="1968899080" sldId="286"/>
            <ac:spMk id="6" creationId="{7AD701DD-B41E-21D3-27E7-05694C959354}"/>
          </ac:spMkLst>
        </pc:spChg>
        <pc:spChg chg="add mod">
          <ac:chgData name="Phạm Trung Nguyên" userId="2c867a2b-5cd0-4d64-84b5-dcbbdc1cad29" providerId="ADAL" clId="{7F376A71-AE71-48ED-9FCA-A60574D9913A}" dt="2023-06-14T09:10:32.842" v="16381" actId="1076"/>
          <ac:spMkLst>
            <pc:docMk/>
            <pc:sldMk cId="1968899080" sldId="286"/>
            <ac:spMk id="7" creationId="{B473FC68-20A5-CB0A-FD05-C450DC527053}"/>
          </ac:spMkLst>
        </pc:spChg>
        <pc:spChg chg="add mod">
          <ac:chgData name="Phạm Trung Nguyên" userId="2c867a2b-5cd0-4d64-84b5-dcbbdc1cad29" providerId="ADAL" clId="{7F376A71-AE71-48ED-9FCA-A60574D9913A}" dt="2023-06-09T22:59:10.781" v="8294" actId="1076"/>
          <ac:spMkLst>
            <pc:docMk/>
            <pc:sldMk cId="1968899080" sldId="286"/>
            <ac:spMk id="8" creationId="{544CB80B-31F9-B356-37AA-8280B8F6918B}"/>
          </ac:spMkLst>
        </pc:spChg>
        <pc:spChg chg="add mod">
          <ac:chgData name="Phạm Trung Nguyên" userId="2c867a2b-5cd0-4d64-84b5-dcbbdc1cad29" providerId="ADAL" clId="{7F376A71-AE71-48ED-9FCA-A60574D9913A}" dt="2023-06-14T09:11:00.266" v="16383" actId="1076"/>
          <ac:spMkLst>
            <pc:docMk/>
            <pc:sldMk cId="1968899080" sldId="286"/>
            <ac:spMk id="9" creationId="{6B56854C-0371-8FA6-D484-C7BDDE794CCB}"/>
          </ac:spMkLst>
        </pc:spChg>
        <pc:spChg chg="add mod">
          <ac:chgData name="Phạm Trung Nguyên" userId="2c867a2b-5cd0-4d64-84b5-dcbbdc1cad29" providerId="ADAL" clId="{7F376A71-AE71-48ED-9FCA-A60574D9913A}" dt="2023-06-09T23:02:18.555" v="8302" actId="1076"/>
          <ac:spMkLst>
            <pc:docMk/>
            <pc:sldMk cId="1968899080" sldId="286"/>
            <ac:spMk id="10" creationId="{12C143CB-8541-B5B4-DB68-AF394EBFFDD2}"/>
          </ac:spMkLst>
        </pc:spChg>
        <pc:spChg chg="add mod">
          <ac:chgData name="Phạm Trung Nguyên" userId="2c867a2b-5cd0-4d64-84b5-dcbbdc1cad29" providerId="ADAL" clId="{7F376A71-AE71-48ED-9FCA-A60574D9913A}" dt="2023-06-14T09:11:08.644" v="16384" actId="1076"/>
          <ac:spMkLst>
            <pc:docMk/>
            <pc:sldMk cId="1968899080" sldId="286"/>
            <ac:spMk id="11" creationId="{6267D93C-EE0D-6DC1-5160-AE01258B73CA}"/>
          </ac:spMkLst>
        </pc:spChg>
        <pc:spChg chg="add mod">
          <ac:chgData name="Phạm Trung Nguyên" userId="2c867a2b-5cd0-4d64-84b5-dcbbdc1cad29" providerId="ADAL" clId="{7F376A71-AE71-48ED-9FCA-A60574D9913A}" dt="2023-06-09T23:03:33.179" v="8315" actId="1076"/>
          <ac:spMkLst>
            <pc:docMk/>
            <pc:sldMk cId="1968899080" sldId="286"/>
            <ac:spMk id="12" creationId="{9D5DE7F3-AE11-1FF8-7427-9D0BB6BB6736}"/>
          </ac:spMkLst>
        </pc:spChg>
        <pc:spChg chg="add mod">
          <ac:chgData name="Phạm Trung Nguyên" userId="2c867a2b-5cd0-4d64-84b5-dcbbdc1cad29" providerId="ADAL" clId="{7F376A71-AE71-48ED-9FCA-A60574D9913A}" dt="2023-06-14T09:10:18.038" v="16380" actId="1076"/>
          <ac:spMkLst>
            <pc:docMk/>
            <pc:sldMk cId="1968899080" sldId="286"/>
            <ac:spMk id="13" creationId="{2ABAD34E-C570-FED0-F0C0-6C0D88A71BAB}"/>
          </ac:spMkLst>
        </pc:spChg>
        <pc:spChg chg="add mod">
          <ac:chgData name="Phạm Trung Nguyên" userId="2c867a2b-5cd0-4d64-84b5-dcbbdc1cad29" providerId="ADAL" clId="{7F376A71-AE71-48ED-9FCA-A60574D9913A}" dt="2023-06-09T23:03:25.583" v="8314" actId="1076"/>
          <ac:spMkLst>
            <pc:docMk/>
            <pc:sldMk cId="1968899080" sldId="286"/>
            <ac:spMk id="14" creationId="{D84EB16C-DCB4-BA84-8FE1-7776D9000A27}"/>
          </ac:spMkLst>
        </pc:spChg>
        <pc:spChg chg="add mod">
          <ac:chgData name="Phạm Trung Nguyên" userId="2c867a2b-5cd0-4d64-84b5-dcbbdc1cad29" providerId="ADAL" clId="{7F376A71-AE71-48ED-9FCA-A60574D9913A}" dt="2023-06-09T23:04:07.299" v="8321" actId="1076"/>
          <ac:spMkLst>
            <pc:docMk/>
            <pc:sldMk cId="1968899080" sldId="286"/>
            <ac:spMk id="16" creationId="{31B472FE-BD3B-8DAD-1684-2DD1372C4DE5}"/>
          </ac:spMkLst>
        </pc:spChg>
        <pc:spChg chg="add mod">
          <ac:chgData name="Phạm Trung Nguyên" userId="2c867a2b-5cd0-4d64-84b5-dcbbdc1cad29" providerId="ADAL" clId="{7F376A71-AE71-48ED-9FCA-A60574D9913A}" dt="2023-06-09T23:21:34.508" v="8393" actId="1076"/>
          <ac:spMkLst>
            <pc:docMk/>
            <pc:sldMk cId="1968899080" sldId="286"/>
            <ac:spMk id="18" creationId="{F90BB8F2-B080-C8E6-ACFF-B2FFD616D25E}"/>
          </ac:spMkLst>
        </pc:spChg>
        <pc:spChg chg="add mod">
          <ac:chgData name="Phạm Trung Nguyên" userId="2c867a2b-5cd0-4d64-84b5-dcbbdc1cad29" providerId="ADAL" clId="{7F376A71-AE71-48ED-9FCA-A60574D9913A}" dt="2023-06-09T23:20:26.537" v="8385" actId="1076"/>
          <ac:spMkLst>
            <pc:docMk/>
            <pc:sldMk cId="1968899080" sldId="286"/>
            <ac:spMk id="19" creationId="{FA8A53CC-9FEC-8D82-57A8-7742CBBE532A}"/>
          </ac:spMkLst>
        </pc:spChg>
        <pc:spChg chg="add mod">
          <ac:chgData name="Phạm Trung Nguyên" userId="2c867a2b-5cd0-4d64-84b5-dcbbdc1cad29" providerId="ADAL" clId="{7F376A71-AE71-48ED-9FCA-A60574D9913A}" dt="2023-06-09T23:22:49.002" v="8400" actId="1076"/>
          <ac:spMkLst>
            <pc:docMk/>
            <pc:sldMk cId="1968899080" sldId="286"/>
            <ac:spMk id="20" creationId="{EE1ECC77-DC75-7273-EF33-E5FDF006D375}"/>
          </ac:spMkLst>
        </pc:spChg>
        <pc:spChg chg="add mod">
          <ac:chgData name="Phạm Trung Nguyên" userId="2c867a2b-5cd0-4d64-84b5-dcbbdc1cad29" providerId="ADAL" clId="{7F376A71-AE71-48ED-9FCA-A60574D9913A}" dt="2023-06-10T00:40:56.910" v="8418" actId="1076"/>
          <ac:spMkLst>
            <pc:docMk/>
            <pc:sldMk cId="1968899080" sldId="286"/>
            <ac:spMk id="21" creationId="{A968E59D-EF99-B7FD-53E7-83DB23756FE3}"/>
          </ac:spMkLst>
        </pc:spChg>
        <pc:spChg chg="add mod">
          <ac:chgData name="Phạm Trung Nguyên" userId="2c867a2b-5cd0-4d64-84b5-dcbbdc1cad29" providerId="ADAL" clId="{7F376A71-AE71-48ED-9FCA-A60574D9913A}" dt="2023-06-09T23:25:28.872" v="8412" actId="1076"/>
          <ac:spMkLst>
            <pc:docMk/>
            <pc:sldMk cId="1968899080" sldId="286"/>
            <ac:spMk id="22" creationId="{8291FFE8-9ECF-35FF-5DA8-701FB54E9908}"/>
          </ac:spMkLst>
        </pc:spChg>
        <pc:spChg chg="add mod">
          <ac:chgData name="Phạm Trung Nguyên" userId="2c867a2b-5cd0-4d64-84b5-dcbbdc1cad29" providerId="ADAL" clId="{7F376A71-AE71-48ED-9FCA-A60574D9913A}" dt="2023-06-09T23:18:51.714" v="8374" actId="122"/>
          <ac:spMkLst>
            <pc:docMk/>
            <pc:sldMk cId="1968899080" sldId="286"/>
            <ac:spMk id="23" creationId="{A4C00DF9-486F-4979-CD24-854C50B74CF0}"/>
          </ac:spMkLst>
        </pc:spChg>
        <pc:spChg chg="add mod">
          <ac:chgData name="Phạm Trung Nguyên" userId="2c867a2b-5cd0-4d64-84b5-dcbbdc1cad29" providerId="ADAL" clId="{7F376A71-AE71-48ED-9FCA-A60574D9913A}" dt="2023-06-11T13:05:55.738" v="16350" actId="122"/>
          <ac:spMkLst>
            <pc:docMk/>
            <pc:sldMk cId="1968899080" sldId="286"/>
            <ac:spMk id="24" creationId="{AD63E3B2-0CA1-F40C-684D-6D32DC2606CA}"/>
          </ac:spMkLst>
        </pc:spChg>
        <pc:spChg chg="add mod">
          <ac:chgData name="Phạm Trung Nguyên" userId="2c867a2b-5cd0-4d64-84b5-dcbbdc1cad29" providerId="ADAL" clId="{7F376A71-AE71-48ED-9FCA-A60574D9913A}" dt="2023-06-11T13:05:46.711" v="16347" actId="122"/>
          <ac:spMkLst>
            <pc:docMk/>
            <pc:sldMk cId="1968899080" sldId="286"/>
            <ac:spMk id="25" creationId="{4A693AF7-3BB1-1219-0514-A56CC68C2106}"/>
          </ac:spMkLst>
        </pc:spChg>
        <pc:spChg chg="add mod">
          <ac:chgData name="Phạm Trung Nguyên" userId="2c867a2b-5cd0-4d64-84b5-dcbbdc1cad29" providerId="ADAL" clId="{7F376A71-AE71-48ED-9FCA-A60574D9913A}" dt="2023-06-11T13:05:50.035" v="16348" actId="122"/>
          <ac:spMkLst>
            <pc:docMk/>
            <pc:sldMk cId="1968899080" sldId="286"/>
            <ac:spMk id="26" creationId="{67BBD9D2-95EE-0244-51A1-43DF6BFFF570}"/>
          </ac:spMkLst>
        </pc:spChg>
        <pc:spChg chg="add mod">
          <ac:chgData name="Phạm Trung Nguyên" userId="2c867a2b-5cd0-4d64-84b5-dcbbdc1cad29" providerId="ADAL" clId="{7F376A71-AE71-48ED-9FCA-A60574D9913A}" dt="2023-06-11T13:05:53.034" v="16349" actId="122"/>
          <ac:spMkLst>
            <pc:docMk/>
            <pc:sldMk cId="1968899080" sldId="286"/>
            <ac:spMk id="27" creationId="{90C293E6-DB86-5829-0FD3-73F3126BAFD7}"/>
          </ac:spMkLst>
        </pc:spChg>
        <pc:spChg chg="mod">
          <ac:chgData name="Phạm Trung Nguyên" userId="2c867a2b-5cd0-4d64-84b5-dcbbdc1cad29" providerId="ADAL" clId="{7F376A71-AE71-48ED-9FCA-A60574D9913A}" dt="2023-06-09T23:19:45.140" v="8381" actId="20577"/>
          <ac:spMkLst>
            <pc:docMk/>
            <pc:sldMk cId="1968899080" sldId="286"/>
            <ac:spMk id="125" creationId="{00000000-0000-0000-0000-000000000000}"/>
          </ac:spMkLst>
        </pc:spChg>
        <pc:graphicFrameChg chg="add mod modGraphic">
          <ac:chgData name="Phạm Trung Nguyên" userId="2c867a2b-5cd0-4d64-84b5-dcbbdc1cad29" providerId="ADAL" clId="{7F376A71-AE71-48ED-9FCA-A60574D9913A}" dt="2023-06-09T23:03:40.151" v="8316" actId="21"/>
          <ac:graphicFrameMkLst>
            <pc:docMk/>
            <pc:sldMk cId="1968899080" sldId="286"/>
            <ac:graphicFrameMk id="4" creationId="{68F2E1D9-B712-604C-8332-D50EB69C175F}"/>
          </ac:graphicFrameMkLst>
        </pc:graphicFrameChg>
        <pc:graphicFrameChg chg="add mod modGraphic">
          <ac:chgData name="Phạm Trung Nguyên" userId="2c867a2b-5cd0-4d64-84b5-dcbbdc1cad29" providerId="ADAL" clId="{7F376A71-AE71-48ED-9FCA-A60574D9913A}" dt="2023-06-09T22:57:42.206" v="8289" actId="20577"/>
          <ac:graphicFrameMkLst>
            <pc:docMk/>
            <pc:sldMk cId="1968899080" sldId="286"/>
            <ac:graphicFrameMk id="5" creationId="{8E134EB4-CCDE-8001-F134-49C9546DC553}"/>
          </ac:graphicFrameMkLst>
        </pc:graphicFrameChg>
        <pc:picChg chg="add mod">
          <ac:chgData name="Phạm Trung Nguyên" userId="2c867a2b-5cd0-4d64-84b5-dcbbdc1cad29" providerId="ADAL" clId="{7F376A71-AE71-48ED-9FCA-A60574D9913A}" dt="2023-06-09T22:46:18.454" v="7955" actId="1076"/>
          <ac:picMkLst>
            <pc:docMk/>
            <pc:sldMk cId="1968899080" sldId="286"/>
            <ac:picMk id="3" creationId="{F2369246-1B3D-05D0-C022-3980E5CFC75D}"/>
          </ac:picMkLst>
        </pc:picChg>
      </pc:sldChg>
      <pc:sldChg chg="add del">
        <pc:chgData name="Phạm Trung Nguyên" userId="2c867a2b-5cd0-4d64-84b5-dcbbdc1cad29" providerId="ADAL" clId="{7F376A71-AE71-48ED-9FCA-A60574D9913A}" dt="2023-06-10T00:40:13.435" v="8413" actId="47"/>
        <pc:sldMkLst>
          <pc:docMk/>
          <pc:sldMk cId="1125232479" sldId="287"/>
        </pc:sldMkLst>
      </pc:sldChg>
      <pc:sldChg chg="delSp modSp add del mod ord delAnim modAnim">
        <pc:chgData name="Phạm Trung Nguyên" userId="2c867a2b-5cd0-4d64-84b5-dcbbdc1cad29" providerId="ADAL" clId="{7F376A71-AE71-48ED-9FCA-A60574D9913A}" dt="2023-06-10T06:37:48.298" v="8680" actId="47"/>
        <pc:sldMkLst>
          <pc:docMk/>
          <pc:sldMk cId="1653422168" sldId="287"/>
        </pc:sldMkLst>
        <pc:spChg chg="del mod">
          <ac:chgData name="Phạm Trung Nguyên" userId="2c867a2b-5cd0-4d64-84b5-dcbbdc1cad29" providerId="ADAL" clId="{7F376A71-AE71-48ED-9FCA-A60574D9913A}" dt="2023-06-10T06:25:33.430" v="8586" actId="478"/>
          <ac:spMkLst>
            <pc:docMk/>
            <pc:sldMk cId="1653422168" sldId="287"/>
            <ac:spMk id="8" creationId="{544CB80B-31F9-B356-37AA-8280B8F6918B}"/>
          </ac:spMkLst>
        </pc:spChg>
        <pc:spChg chg="del mod">
          <ac:chgData name="Phạm Trung Nguyên" userId="2c867a2b-5cd0-4d64-84b5-dcbbdc1cad29" providerId="ADAL" clId="{7F376A71-AE71-48ED-9FCA-A60574D9913A}" dt="2023-06-10T06:25:49.647" v="8589" actId="478"/>
          <ac:spMkLst>
            <pc:docMk/>
            <pc:sldMk cId="1653422168" sldId="287"/>
            <ac:spMk id="10" creationId="{12C143CB-8541-B5B4-DB68-AF394EBFFDD2}"/>
          </ac:spMkLst>
        </pc:spChg>
        <pc:spChg chg="del mod">
          <ac:chgData name="Phạm Trung Nguyên" userId="2c867a2b-5cd0-4d64-84b5-dcbbdc1cad29" providerId="ADAL" clId="{7F376A71-AE71-48ED-9FCA-A60574D9913A}" dt="2023-06-10T06:25:58.534" v="8593" actId="478"/>
          <ac:spMkLst>
            <pc:docMk/>
            <pc:sldMk cId="1653422168" sldId="287"/>
            <ac:spMk id="12" creationId="{9D5DE7F3-AE11-1FF8-7427-9D0BB6BB6736}"/>
          </ac:spMkLst>
        </pc:spChg>
        <pc:spChg chg="del mod">
          <ac:chgData name="Phạm Trung Nguyên" userId="2c867a2b-5cd0-4d64-84b5-dcbbdc1cad29" providerId="ADAL" clId="{7F376A71-AE71-48ED-9FCA-A60574D9913A}" dt="2023-06-10T06:26:07.246" v="8597" actId="478"/>
          <ac:spMkLst>
            <pc:docMk/>
            <pc:sldMk cId="1653422168" sldId="287"/>
            <ac:spMk id="14" creationId="{D84EB16C-DCB4-BA84-8FE1-7776D9000A27}"/>
          </ac:spMkLst>
        </pc:spChg>
        <pc:spChg chg="del">
          <ac:chgData name="Phạm Trung Nguyên" userId="2c867a2b-5cd0-4d64-84b5-dcbbdc1cad29" providerId="ADAL" clId="{7F376A71-AE71-48ED-9FCA-A60574D9913A}" dt="2023-06-10T06:26:13.178" v="8599" actId="478"/>
          <ac:spMkLst>
            <pc:docMk/>
            <pc:sldMk cId="1653422168" sldId="287"/>
            <ac:spMk id="16" creationId="{31B472FE-BD3B-8DAD-1684-2DD1372C4DE5}"/>
          </ac:spMkLst>
        </pc:spChg>
        <pc:spChg chg="del">
          <ac:chgData name="Phạm Trung Nguyên" userId="2c867a2b-5cd0-4d64-84b5-dcbbdc1cad29" providerId="ADAL" clId="{7F376A71-AE71-48ED-9FCA-A60574D9913A}" dt="2023-06-10T06:25:36.688" v="8587" actId="478"/>
          <ac:spMkLst>
            <pc:docMk/>
            <pc:sldMk cId="1653422168" sldId="287"/>
            <ac:spMk id="18" creationId="{F90BB8F2-B080-C8E6-ACFF-B2FFD616D25E}"/>
          </ac:spMkLst>
        </pc:spChg>
        <pc:spChg chg="del mod">
          <ac:chgData name="Phạm Trung Nguyên" userId="2c867a2b-5cd0-4d64-84b5-dcbbdc1cad29" providerId="ADAL" clId="{7F376A71-AE71-48ED-9FCA-A60574D9913A}" dt="2023-06-10T06:25:29.279" v="8584" actId="478"/>
          <ac:spMkLst>
            <pc:docMk/>
            <pc:sldMk cId="1653422168" sldId="287"/>
            <ac:spMk id="19" creationId="{FA8A53CC-9FEC-8D82-57A8-7742CBBE532A}"/>
          </ac:spMkLst>
        </pc:spChg>
        <pc:spChg chg="del">
          <ac:chgData name="Phạm Trung Nguyên" userId="2c867a2b-5cd0-4d64-84b5-dcbbdc1cad29" providerId="ADAL" clId="{7F376A71-AE71-48ED-9FCA-A60574D9913A}" dt="2023-06-10T06:25:52.925" v="8590" actId="478"/>
          <ac:spMkLst>
            <pc:docMk/>
            <pc:sldMk cId="1653422168" sldId="287"/>
            <ac:spMk id="20" creationId="{EE1ECC77-DC75-7273-EF33-E5FDF006D375}"/>
          </ac:spMkLst>
        </pc:spChg>
        <pc:spChg chg="del">
          <ac:chgData name="Phạm Trung Nguyên" userId="2c867a2b-5cd0-4d64-84b5-dcbbdc1cad29" providerId="ADAL" clId="{7F376A71-AE71-48ED-9FCA-A60574D9913A}" dt="2023-06-10T06:26:10.708" v="8598" actId="478"/>
          <ac:spMkLst>
            <pc:docMk/>
            <pc:sldMk cId="1653422168" sldId="287"/>
            <ac:spMk id="21" creationId="{A968E59D-EF99-B7FD-53E7-83DB23756FE3}"/>
          </ac:spMkLst>
        </pc:spChg>
        <pc:spChg chg="del mod">
          <ac:chgData name="Phạm Trung Nguyên" userId="2c867a2b-5cd0-4d64-84b5-dcbbdc1cad29" providerId="ADAL" clId="{7F376A71-AE71-48ED-9FCA-A60574D9913A}" dt="2023-06-10T06:26:02.346" v="8595" actId="478"/>
          <ac:spMkLst>
            <pc:docMk/>
            <pc:sldMk cId="1653422168" sldId="287"/>
            <ac:spMk id="22" creationId="{8291FFE8-9ECF-35FF-5DA8-701FB54E9908}"/>
          </ac:spMkLst>
        </pc:spChg>
        <pc:spChg chg="del">
          <ac:chgData name="Phạm Trung Nguyên" userId="2c867a2b-5cd0-4d64-84b5-dcbbdc1cad29" providerId="ADAL" clId="{7F376A71-AE71-48ED-9FCA-A60574D9913A}" dt="2023-06-10T06:26:16.340" v="8600" actId="478"/>
          <ac:spMkLst>
            <pc:docMk/>
            <pc:sldMk cId="1653422168" sldId="287"/>
            <ac:spMk id="23" creationId="{A4C00DF9-486F-4979-CD24-854C50B74CF0}"/>
          </ac:spMkLst>
        </pc:spChg>
        <pc:spChg chg="del">
          <ac:chgData name="Phạm Trung Nguyên" userId="2c867a2b-5cd0-4d64-84b5-dcbbdc1cad29" providerId="ADAL" clId="{7F376A71-AE71-48ED-9FCA-A60574D9913A}" dt="2023-06-10T06:25:14.779" v="8577" actId="478"/>
          <ac:spMkLst>
            <pc:docMk/>
            <pc:sldMk cId="1653422168" sldId="287"/>
            <ac:spMk id="24" creationId="{AD63E3B2-0CA1-F40C-684D-6D32DC2606CA}"/>
          </ac:spMkLst>
        </pc:spChg>
        <pc:spChg chg="del">
          <ac:chgData name="Phạm Trung Nguyên" userId="2c867a2b-5cd0-4d64-84b5-dcbbdc1cad29" providerId="ADAL" clId="{7F376A71-AE71-48ED-9FCA-A60574D9913A}" dt="2023-06-10T06:26:18.777" v="8601" actId="478"/>
          <ac:spMkLst>
            <pc:docMk/>
            <pc:sldMk cId="1653422168" sldId="287"/>
            <ac:spMk id="25" creationId="{4A693AF7-3BB1-1219-0514-A56CC68C2106}"/>
          </ac:spMkLst>
        </pc:spChg>
        <pc:spChg chg="del">
          <ac:chgData name="Phạm Trung Nguyên" userId="2c867a2b-5cd0-4d64-84b5-dcbbdc1cad29" providerId="ADAL" clId="{7F376A71-AE71-48ED-9FCA-A60574D9913A}" dt="2023-06-10T06:26:21.109" v="8602" actId="478"/>
          <ac:spMkLst>
            <pc:docMk/>
            <pc:sldMk cId="1653422168" sldId="287"/>
            <ac:spMk id="26" creationId="{67BBD9D2-95EE-0244-51A1-43DF6BFFF570}"/>
          </ac:spMkLst>
        </pc:spChg>
        <pc:spChg chg="del">
          <ac:chgData name="Phạm Trung Nguyên" userId="2c867a2b-5cd0-4d64-84b5-dcbbdc1cad29" providerId="ADAL" clId="{7F376A71-AE71-48ED-9FCA-A60574D9913A}" dt="2023-06-10T06:25:16.837" v="8578" actId="478"/>
          <ac:spMkLst>
            <pc:docMk/>
            <pc:sldMk cId="1653422168" sldId="287"/>
            <ac:spMk id="27" creationId="{90C293E6-DB86-5829-0FD3-73F3126BAFD7}"/>
          </ac:spMkLst>
        </pc:spChg>
        <pc:graphicFrameChg chg="mod modGraphic">
          <ac:chgData name="Phạm Trung Nguyên" userId="2c867a2b-5cd0-4d64-84b5-dcbbdc1cad29" providerId="ADAL" clId="{7F376A71-AE71-48ED-9FCA-A60574D9913A}" dt="2023-06-10T06:27:14.384" v="8618" actId="20577"/>
          <ac:graphicFrameMkLst>
            <pc:docMk/>
            <pc:sldMk cId="1653422168" sldId="287"/>
            <ac:graphicFrameMk id="4" creationId="{68F2E1D9-B712-604C-8332-D50EB69C175F}"/>
          </ac:graphicFrameMkLst>
        </pc:graphicFrameChg>
        <pc:picChg chg="mod">
          <ac:chgData name="Phạm Trung Nguyên" userId="2c867a2b-5cd0-4d64-84b5-dcbbdc1cad29" providerId="ADAL" clId="{7F376A71-AE71-48ED-9FCA-A60574D9913A}" dt="2023-06-10T06:25:21.400" v="8580" actId="1076"/>
          <ac:picMkLst>
            <pc:docMk/>
            <pc:sldMk cId="1653422168" sldId="287"/>
            <ac:picMk id="124" creationId="{00000000-0000-0000-0000-000000000000}"/>
          </ac:picMkLst>
        </pc:picChg>
      </pc:sldChg>
      <pc:sldChg chg="addSp delSp modSp add mod ord modTransition addAnim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19653215" sldId="288"/>
        </pc:sldMkLst>
        <pc:spChg chg="add del mod">
          <ac:chgData name="Phạm Trung Nguyên" userId="2c867a2b-5cd0-4d64-84b5-dcbbdc1cad29" providerId="ADAL" clId="{7F376A71-AE71-48ED-9FCA-A60574D9913A}" dt="2023-06-10T06:58:25.493" v="8741" actId="478"/>
          <ac:spMkLst>
            <pc:docMk/>
            <pc:sldMk cId="219653215" sldId="288"/>
            <ac:spMk id="6" creationId="{7AD701DD-B41E-21D3-27E7-05694C959354}"/>
          </ac:spMkLst>
        </pc:spChg>
        <pc:spChg chg="add del">
          <ac:chgData name="Phạm Trung Nguyên" userId="2c867a2b-5cd0-4d64-84b5-dcbbdc1cad29" providerId="ADAL" clId="{7F376A71-AE71-48ED-9FCA-A60574D9913A}" dt="2023-06-10T06:58:26.468" v="8742" actId="478"/>
          <ac:spMkLst>
            <pc:docMk/>
            <pc:sldMk cId="219653215" sldId="288"/>
            <ac:spMk id="8" creationId="{544CB80B-31F9-B356-37AA-8280B8F6918B}"/>
          </ac:spMkLst>
        </pc:spChg>
        <pc:spChg chg="add del">
          <ac:chgData name="Phạm Trung Nguyên" userId="2c867a2b-5cd0-4d64-84b5-dcbbdc1cad29" providerId="ADAL" clId="{7F376A71-AE71-48ED-9FCA-A60574D9913A}" dt="2023-06-10T06:58:26.468" v="8742" actId="478"/>
          <ac:spMkLst>
            <pc:docMk/>
            <pc:sldMk cId="219653215" sldId="288"/>
            <ac:spMk id="10" creationId="{12C143CB-8541-B5B4-DB68-AF394EBFFDD2}"/>
          </ac:spMkLst>
        </pc:spChg>
        <pc:spChg chg="add del">
          <ac:chgData name="Phạm Trung Nguyên" userId="2c867a2b-5cd0-4d64-84b5-dcbbdc1cad29" providerId="ADAL" clId="{7F376A71-AE71-48ED-9FCA-A60574D9913A}" dt="2023-06-10T06:58:26.468" v="8742" actId="478"/>
          <ac:spMkLst>
            <pc:docMk/>
            <pc:sldMk cId="219653215" sldId="288"/>
            <ac:spMk id="12" creationId="{9D5DE7F3-AE11-1FF8-7427-9D0BB6BB6736}"/>
          </ac:spMkLst>
        </pc:spChg>
        <pc:spChg chg="add del">
          <ac:chgData name="Phạm Trung Nguyên" userId="2c867a2b-5cd0-4d64-84b5-dcbbdc1cad29" providerId="ADAL" clId="{7F376A71-AE71-48ED-9FCA-A60574D9913A}" dt="2023-06-10T06:58:26.468" v="8742" actId="478"/>
          <ac:spMkLst>
            <pc:docMk/>
            <pc:sldMk cId="219653215" sldId="288"/>
            <ac:spMk id="14" creationId="{D84EB16C-DCB4-BA84-8FE1-7776D9000A27}"/>
          </ac:spMkLst>
        </pc:spChg>
        <pc:spChg chg="add del mod">
          <ac:chgData name="Phạm Trung Nguyên" userId="2c867a2b-5cd0-4d64-84b5-dcbbdc1cad29" providerId="ADAL" clId="{7F376A71-AE71-48ED-9FCA-A60574D9913A}" dt="2023-06-10T06:58:26.468" v="8742" actId="478"/>
          <ac:spMkLst>
            <pc:docMk/>
            <pc:sldMk cId="219653215" sldId="288"/>
            <ac:spMk id="16" creationId="{31B472FE-BD3B-8DAD-1684-2DD1372C4DE5}"/>
          </ac:spMkLst>
        </pc:spChg>
        <pc:spChg chg="del">
          <ac:chgData name="Phạm Trung Nguyên" userId="2c867a2b-5cd0-4d64-84b5-dcbbdc1cad29" providerId="ADAL" clId="{7F376A71-AE71-48ED-9FCA-A60574D9913A}" dt="2023-06-10T06:30:49.688" v="8626" actId="478"/>
          <ac:spMkLst>
            <pc:docMk/>
            <pc:sldMk cId="219653215" sldId="288"/>
            <ac:spMk id="18" creationId="{F90BB8F2-B080-C8E6-ACFF-B2FFD616D25E}"/>
          </ac:spMkLst>
        </pc:spChg>
        <pc:spChg chg="del">
          <ac:chgData name="Phạm Trung Nguyên" userId="2c867a2b-5cd0-4d64-84b5-dcbbdc1cad29" providerId="ADAL" clId="{7F376A71-AE71-48ED-9FCA-A60574D9913A}" dt="2023-06-10T06:30:46.357" v="8625" actId="478"/>
          <ac:spMkLst>
            <pc:docMk/>
            <pc:sldMk cId="219653215" sldId="288"/>
            <ac:spMk id="19" creationId="{FA8A53CC-9FEC-8D82-57A8-7742CBBE532A}"/>
          </ac:spMkLst>
        </pc:spChg>
        <pc:spChg chg="del">
          <ac:chgData name="Phạm Trung Nguyên" userId="2c867a2b-5cd0-4d64-84b5-dcbbdc1cad29" providerId="ADAL" clId="{7F376A71-AE71-48ED-9FCA-A60574D9913A}" dt="2023-06-10T06:30:54.979" v="8627" actId="478"/>
          <ac:spMkLst>
            <pc:docMk/>
            <pc:sldMk cId="219653215" sldId="288"/>
            <ac:spMk id="20" creationId="{EE1ECC77-DC75-7273-EF33-E5FDF006D375}"/>
          </ac:spMkLst>
        </pc:spChg>
        <pc:spChg chg="del">
          <ac:chgData name="Phạm Trung Nguyên" userId="2c867a2b-5cd0-4d64-84b5-dcbbdc1cad29" providerId="ADAL" clId="{7F376A71-AE71-48ED-9FCA-A60574D9913A}" dt="2023-06-10T06:31:02.478" v="8630" actId="478"/>
          <ac:spMkLst>
            <pc:docMk/>
            <pc:sldMk cId="219653215" sldId="288"/>
            <ac:spMk id="21" creationId="{A968E59D-EF99-B7FD-53E7-83DB23756FE3}"/>
          </ac:spMkLst>
        </pc:spChg>
        <pc:spChg chg="del mod">
          <ac:chgData name="Phạm Trung Nguyên" userId="2c867a2b-5cd0-4d64-84b5-dcbbdc1cad29" providerId="ADAL" clId="{7F376A71-AE71-48ED-9FCA-A60574D9913A}" dt="2023-06-10T06:30:58.996" v="8629" actId="478"/>
          <ac:spMkLst>
            <pc:docMk/>
            <pc:sldMk cId="219653215" sldId="288"/>
            <ac:spMk id="22" creationId="{8291FFE8-9ECF-35FF-5DA8-701FB54E9908}"/>
          </ac:spMkLst>
        </pc:spChg>
        <pc:spChg chg="del mod">
          <ac:chgData name="Phạm Trung Nguyên" userId="2c867a2b-5cd0-4d64-84b5-dcbbdc1cad29" providerId="ADAL" clId="{7F376A71-AE71-48ED-9FCA-A60574D9913A}" dt="2023-06-10T06:32:14.134" v="8651" actId="478"/>
          <ac:spMkLst>
            <pc:docMk/>
            <pc:sldMk cId="219653215" sldId="288"/>
            <ac:spMk id="23" creationId="{A4C00DF9-486F-4979-CD24-854C50B74CF0}"/>
          </ac:spMkLst>
        </pc:spChg>
        <pc:spChg chg="del">
          <ac:chgData name="Phạm Trung Nguyên" userId="2c867a2b-5cd0-4d64-84b5-dcbbdc1cad29" providerId="ADAL" clId="{7F376A71-AE71-48ED-9FCA-A60574D9913A}" dt="2023-06-10T06:32:03.831" v="8646" actId="478"/>
          <ac:spMkLst>
            <pc:docMk/>
            <pc:sldMk cId="219653215" sldId="288"/>
            <ac:spMk id="24" creationId="{AD63E3B2-0CA1-F40C-684D-6D32DC2606CA}"/>
          </ac:spMkLst>
        </pc:spChg>
        <pc:spChg chg="del">
          <ac:chgData name="Phạm Trung Nguyên" userId="2c867a2b-5cd0-4d64-84b5-dcbbdc1cad29" providerId="ADAL" clId="{7F376A71-AE71-48ED-9FCA-A60574D9913A}" dt="2023-06-10T06:32:10.800" v="8649" actId="478"/>
          <ac:spMkLst>
            <pc:docMk/>
            <pc:sldMk cId="219653215" sldId="288"/>
            <ac:spMk id="25" creationId="{4A693AF7-3BB1-1219-0514-A56CC68C2106}"/>
          </ac:spMkLst>
        </pc:spChg>
        <pc:spChg chg="del">
          <ac:chgData name="Phạm Trung Nguyên" userId="2c867a2b-5cd0-4d64-84b5-dcbbdc1cad29" providerId="ADAL" clId="{7F376A71-AE71-48ED-9FCA-A60574D9913A}" dt="2023-06-10T06:32:09.228" v="8648" actId="478"/>
          <ac:spMkLst>
            <pc:docMk/>
            <pc:sldMk cId="219653215" sldId="288"/>
            <ac:spMk id="26" creationId="{67BBD9D2-95EE-0244-51A1-43DF6BFFF570}"/>
          </ac:spMkLst>
        </pc:spChg>
        <pc:spChg chg="del">
          <ac:chgData name="Phạm Trung Nguyên" userId="2c867a2b-5cd0-4d64-84b5-dcbbdc1cad29" providerId="ADAL" clId="{7F376A71-AE71-48ED-9FCA-A60574D9913A}" dt="2023-06-10T06:32:07.495" v="8647" actId="478"/>
          <ac:spMkLst>
            <pc:docMk/>
            <pc:sldMk cId="219653215" sldId="288"/>
            <ac:spMk id="27" creationId="{90C293E6-DB86-5829-0FD3-73F3126BAFD7}"/>
          </ac:spMkLst>
        </pc:spChg>
        <pc:spChg chg="mod">
          <ac:chgData name="Phạm Trung Nguyên" userId="2c867a2b-5cd0-4d64-84b5-dcbbdc1cad29" providerId="ADAL" clId="{7F376A71-AE71-48ED-9FCA-A60574D9913A}" dt="2023-06-10T06:58:29.782" v="8745" actId="20577"/>
          <ac:spMkLst>
            <pc:docMk/>
            <pc:sldMk cId="219653215" sldId="288"/>
            <ac:spMk id="125" creationId="{00000000-0000-0000-0000-000000000000}"/>
          </ac:spMkLst>
        </pc:spChg>
        <pc:graphicFrameChg chg="add del">
          <ac:chgData name="Phạm Trung Nguyên" userId="2c867a2b-5cd0-4d64-84b5-dcbbdc1cad29" providerId="ADAL" clId="{7F376A71-AE71-48ED-9FCA-A60574D9913A}" dt="2023-06-10T06:58:28.744" v="8743" actId="478"/>
          <ac:graphicFrameMkLst>
            <pc:docMk/>
            <pc:sldMk cId="219653215" sldId="288"/>
            <ac:graphicFrameMk id="4" creationId="{68F2E1D9-B712-604C-8332-D50EB69C175F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0T06:58:29.249" v="8744" actId="478"/>
          <ac:graphicFrameMkLst>
            <pc:docMk/>
            <pc:sldMk cId="219653215" sldId="288"/>
            <ac:graphicFrameMk id="5" creationId="{8E134EB4-CCDE-8001-F134-49C9546DC553}"/>
          </ac:graphicFrameMkLst>
        </pc:graphicFrameChg>
        <pc:picChg chg="add del">
          <ac:chgData name="Phạm Trung Nguyên" userId="2c867a2b-5cd0-4d64-84b5-dcbbdc1cad29" providerId="ADAL" clId="{7F376A71-AE71-48ED-9FCA-A60574D9913A}" dt="2023-06-10T06:58:24.975" v="8740" actId="478"/>
          <ac:picMkLst>
            <pc:docMk/>
            <pc:sldMk cId="219653215" sldId="288"/>
            <ac:picMk id="3" creationId="{F2369246-1B3D-05D0-C022-3980E5CFC75D}"/>
          </ac:picMkLst>
        </pc:picChg>
      </pc:sldChg>
      <pc:sldChg chg="add del">
        <pc:chgData name="Phạm Trung Nguyên" userId="2c867a2b-5cd0-4d64-84b5-dcbbdc1cad29" providerId="ADAL" clId="{7F376A71-AE71-48ED-9FCA-A60574D9913A}" dt="2023-06-10T00:40:18.637" v="8415" actId="47"/>
        <pc:sldMkLst>
          <pc:docMk/>
          <pc:sldMk cId="3119793786" sldId="288"/>
        </pc:sldMkLst>
      </pc:sldChg>
      <pc:sldChg chg="add del">
        <pc:chgData name="Phạm Trung Nguyên" userId="2c867a2b-5cd0-4d64-84b5-dcbbdc1cad29" providerId="ADAL" clId="{7F376A71-AE71-48ED-9FCA-A60574D9913A}" dt="2023-06-10T00:40:16.753" v="8414" actId="47"/>
        <pc:sldMkLst>
          <pc:docMk/>
          <pc:sldMk cId="1680801244" sldId="289"/>
        </pc:sldMkLst>
      </pc:sldChg>
      <pc:sldChg chg="delSp modSp add del mod delAnim modAnim">
        <pc:chgData name="Phạm Trung Nguyên" userId="2c867a2b-5cd0-4d64-84b5-dcbbdc1cad29" providerId="ADAL" clId="{7F376A71-AE71-48ED-9FCA-A60574D9913A}" dt="2023-06-10T06:59:47.205" v="8760" actId="47"/>
        <pc:sldMkLst>
          <pc:docMk/>
          <pc:sldMk cId="1853235501" sldId="289"/>
        </pc:sldMkLst>
        <pc:spChg chg="del mod">
          <ac:chgData name="Phạm Trung Nguyên" userId="2c867a2b-5cd0-4d64-84b5-dcbbdc1cad29" providerId="ADAL" clId="{7F376A71-AE71-48ED-9FCA-A60574D9913A}" dt="2023-06-10T06:38:06.537" v="8683" actId="478"/>
          <ac:spMkLst>
            <pc:docMk/>
            <pc:sldMk cId="1853235501" sldId="289"/>
            <ac:spMk id="8" creationId="{544CB80B-31F9-B356-37AA-8280B8F6918B}"/>
          </ac:spMkLst>
        </pc:spChg>
        <pc:spChg chg="del mod">
          <ac:chgData name="Phạm Trung Nguyên" userId="2c867a2b-5cd0-4d64-84b5-dcbbdc1cad29" providerId="ADAL" clId="{7F376A71-AE71-48ED-9FCA-A60574D9913A}" dt="2023-06-10T06:38:29.335" v="8687" actId="478"/>
          <ac:spMkLst>
            <pc:docMk/>
            <pc:sldMk cId="1853235501" sldId="289"/>
            <ac:spMk id="10" creationId="{12C143CB-8541-B5B4-DB68-AF394EBFFDD2}"/>
          </ac:spMkLst>
        </pc:spChg>
        <pc:spChg chg="del mod">
          <ac:chgData name="Phạm Trung Nguyên" userId="2c867a2b-5cd0-4d64-84b5-dcbbdc1cad29" providerId="ADAL" clId="{7F376A71-AE71-48ED-9FCA-A60574D9913A}" dt="2023-06-10T06:38:46.379" v="8691" actId="478"/>
          <ac:spMkLst>
            <pc:docMk/>
            <pc:sldMk cId="1853235501" sldId="289"/>
            <ac:spMk id="12" creationId="{9D5DE7F3-AE11-1FF8-7427-9D0BB6BB6736}"/>
          </ac:spMkLst>
        </pc:spChg>
        <pc:spChg chg="del">
          <ac:chgData name="Phạm Trung Nguyên" userId="2c867a2b-5cd0-4d64-84b5-dcbbdc1cad29" providerId="ADAL" clId="{7F376A71-AE71-48ED-9FCA-A60574D9913A}" dt="2023-06-10T06:39:01.821" v="8694" actId="478"/>
          <ac:spMkLst>
            <pc:docMk/>
            <pc:sldMk cId="1853235501" sldId="289"/>
            <ac:spMk id="14" creationId="{D84EB16C-DCB4-BA84-8FE1-7776D9000A27}"/>
          </ac:spMkLst>
        </pc:spChg>
        <pc:spChg chg="del mod">
          <ac:chgData name="Phạm Trung Nguyên" userId="2c867a2b-5cd0-4d64-84b5-dcbbdc1cad29" providerId="ADAL" clId="{7F376A71-AE71-48ED-9FCA-A60574D9913A}" dt="2023-06-10T06:39:21.319" v="8698" actId="478"/>
          <ac:spMkLst>
            <pc:docMk/>
            <pc:sldMk cId="1853235501" sldId="289"/>
            <ac:spMk id="16" creationId="{31B472FE-BD3B-8DAD-1684-2DD1372C4DE5}"/>
          </ac:spMkLst>
        </pc:spChg>
        <pc:spChg chg="mod">
          <ac:chgData name="Phạm Trung Nguyên" userId="2c867a2b-5cd0-4d64-84b5-dcbbdc1cad29" providerId="ADAL" clId="{7F376A71-AE71-48ED-9FCA-A60574D9913A}" dt="2023-06-10T06:38:37.469" v="8688" actId="1076"/>
          <ac:spMkLst>
            <pc:docMk/>
            <pc:sldMk cId="1853235501" sldId="289"/>
            <ac:spMk id="18" creationId="{F90BB8F2-B080-C8E6-ACFF-B2FFD616D25E}"/>
          </ac:spMkLst>
        </pc:spChg>
        <pc:spChg chg="mod">
          <ac:chgData name="Phạm Trung Nguyên" userId="2c867a2b-5cd0-4d64-84b5-dcbbdc1cad29" providerId="ADAL" clId="{7F376A71-AE71-48ED-9FCA-A60574D9913A}" dt="2023-06-10T06:38:17.661" v="8684" actId="1076"/>
          <ac:spMkLst>
            <pc:docMk/>
            <pc:sldMk cId="1853235501" sldId="289"/>
            <ac:spMk id="19" creationId="{FA8A53CC-9FEC-8D82-57A8-7742CBBE532A}"/>
          </ac:spMkLst>
        </pc:spChg>
        <pc:spChg chg="mod">
          <ac:chgData name="Phạm Trung Nguyên" userId="2c867a2b-5cd0-4d64-84b5-dcbbdc1cad29" providerId="ADAL" clId="{7F376A71-AE71-48ED-9FCA-A60574D9913A}" dt="2023-06-10T06:38:54.960" v="8692" actId="1076"/>
          <ac:spMkLst>
            <pc:docMk/>
            <pc:sldMk cId="1853235501" sldId="289"/>
            <ac:spMk id="20" creationId="{EE1ECC77-DC75-7273-EF33-E5FDF006D375}"/>
          </ac:spMkLst>
        </pc:spChg>
        <pc:spChg chg="mod">
          <ac:chgData name="Phạm Trung Nguyên" userId="2c867a2b-5cd0-4d64-84b5-dcbbdc1cad29" providerId="ADAL" clId="{7F376A71-AE71-48ED-9FCA-A60574D9913A}" dt="2023-06-10T06:39:37.667" v="8700" actId="1076"/>
          <ac:spMkLst>
            <pc:docMk/>
            <pc:sldMk cId="1853235501" sldId="289"/>
            <ac:spMk id="21" creationId="{A968E59D-EF99-B7FD-53E7-83DB23756FE3}"/>
          </ac:spMkLst>
        </pc:spChg>
        <pc:spChg chg="mod">
          <ac:chgData name="Phạm Trung Nguyên" userId="2c867a2b-5cd0-4d64-84b5-dcbbdc1cad29" providerId="ADAL" clId="{7F376A71-AE71-48ED-9FCA-A60574D9913A}" dt="2023-06-10T06:39:11.716" v="8695" actId="1076"/>
          <ac:spMkLst>
            <pc:docMk/>
            <pc:sldMk cId="1853235501" sldId="289"/>
            <ac:spMk id="22" creationId="{8291FFE8-9ECF-35FF-5DA8-701FB54E9908}"/>
          </ac:spMkLst>
        </pc:spChg>
        <pc:picChg chg="del">
          <ac:chgData name="Phạm Trung Nguyên" userId="2c867a2b-5cd0-4d64-84b5-dcbbdc1cad29" providerId="ADAL" clId="{7F376A71-AE71-48ED-9FCA-A60574D9913A}" dt="2023-06-10T06:59:43.933" v="8759" actId="478"/>
          <ac:picMkLst>
            <pc:docMk/>
            <pc:sldMk cId="1853235501" sldId="289"/>
            <ac:picMk id="3" creationId="{F2369246-1B3D-05D0-C022-3980E5CFC75D}"/>
          </ac:picMkLst>
        </pc:picChg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445090057" sldId="289"/>
        </pc:sldMkLst>
        <pc:spChg chg="mod">
          <ac:chgData name="Phạm Trung Nguyên" userId="2c867a2b-5cd0-4d64-84b5-dcbbdc1cad29" providerId="ADAL" clId="{7F376A71-AE71-48ED-9FCA-A60574D9913A}" dt="2023-06-14T09:14:35.857" v="16393" actId="1076"/>
          <ac:spMkLst>
            <pc:docMk/>
            <pc:sldMk cId="3445090057" sldId="289"/>
            <ac:spMk id="125" creationId="{00000000-0000-0000-0000-000000000000}"/>
          </ac:spMkLst>
        </pc:spChg>
      </pc:sldChg>
      <pc:sldChg chg="delSp modSp add del mod ord delAnim">
        <pc:chgData name="Phạm Trung Nguyên" userId="2c867a2b-5cd0-4d64-84b5-dcbbdc1cad29" providerId="ADAL" clId="{7F376A71-AE71-48ED-9FCA-A60574D9913A}" dt="2023-06-10T07:17:32.127" v="8810" actId="47"/>
        <pc:sldMkLst>
          <pc:docMk/>
          <pc:sldMk cId="835950311" sldId="290"/>
        </pc:sldMkLst>
        <pc:spChg chg="del">
          <ac:chgData name="Phạm Trung Nguyên" userId="2c867a2b-5cd0-4d64-84b5-dcbbdc1cad29" providerId="ADAL" clId="{7F376A71-AE71-48ED-9FCA-A60574D9913A}" dt="2023-06-10T07:15:55.583" v="8802" actId="478"/>
          <ac:spMkLst>
            <pc:docMk/>
            <pc:sldMk cId="835950311" sldId="290"/>
            <ac:spMk id="6" creationId="{7AD701DD-B41E-21D3-27E7-05694C959354}"/>
          </ac:spMkLst>
        </pc:spChg>
        <pc:spChg chg="mod">
          <ac:chgData name="Phạm Trung Nguyên" userId="2c867a2b-5cd0-4d64-84b5-dcbbdc1cad29" providerId="ADAL" clId="{7F376A71-AE71-48ED-9FCA-A60574D9913A}" dt="2023-06-10T07:16:51.996" v="8806" actId="1076"/>
          <ac:spMkLst>
            <pc:docMk/>
            <pc:sldMk cId="835950311" sldId="290"/>
            <ac:spMk id="18" creationId="{F90BB8F2-B080-C8E6-ACFF-B2FFD616D25E}"/>
          </ac:spMkLst>
        </pc:spChg>
        <pc:spChg chg="mod">
          <ac:chgData name="Phạm Trung Nguyên" userId="2c867a2b-5cd0-4d64-84b5-dcbbdc1cad29" providerId="ADAL" clId="{7F376A71-AE71-48ED-9FCA-A60574D9913A}" dt="2023-06-10T07:16:48.020" v="8805" actId="1076"/>
          <ac:spMkLst>
            <pc:docMk/>
            <pc:sldMk cId="835950311" sldId="290"/>
            <ac:spMk id="19" creationId="{FA8A53CC-9FEC-8D82-57A8-7742CBBE532A}"/>
          </ac:spMkLst>
        </pc:spChg>
        <pc:spChg chg="mod">
          <ac:chgData name="Phạm Trung Nguyên" userId="2c867a2b-5cd0-4d64-84b5-dcbbdc1cad29" providerId="ADAL" clId="{7F376A71-AE71-48ED-9FCA-A60574D9913A}" dt="2023-06-10T07:16:55.988" v="8807" actId="1076"/>
          <ac:spMkLst>
            <pc:docMk/>
            <pc:sldMk cId="835950311" sldId="290"/>
            <ac:spMk id="20" creationId="{EE1ECC77-DC75-7273-EF33-E5FDF006D375}"/>
          </ac:spMkLst>
        </pc:spChg>
        <pc:spChg chg="mod">
          <ac:chgData name="Phạm Trung Nguyên" userId="2c867a2b-5cd0-4d64-84b5-dcbbdc1cad29" providerId="ADAL" clId="{7F376A71-AE71-48ED-9FCA-A60574D9913A}" dt="2023-06-10T07:17:03.911" v="8809" actId="1076"/>
          <ac:spMkLst>
            <pc:docMk/>
            <pc:sldMk cId="835950311" sldId="290"/>
            <ac:spMk id="21" creationId="{A968E59D-EF99-B7FD-53E7-83DB23756FE3}"/>
          </ac:spMkLst>
        </pc:spChg>
        <pc:spChg chg="mod">
          <ac:chgData name="Phạm Trung Nguyên" userId="2c867a2b-5cd0-4d64-84b5-dcbbdc1cad29" providerId="ADAL" clId="{7F376A71-AE71-48ED-9FCA-A60574D9913A}" dt="2023-06-10T07:16:59.152" v="8808" actId="1076"/>
          <ac:spMkLst>
            <pc:docMk/>
            <pc:sldMk cId="835950311" sldId="290"/>
            <ac:spMk id="22" creationId="{8291FFE8-9ECF-35FF-5DA8-701FB54E9908}"/>
          </ac:spMkLst>
        </pc:spChg>
        <pc:spChg chg="del">
          <ac:chgData name="Phạm Trung Nguyên" userId="2c867a2b-5cd0-4d64-84b5-dcbbdc1cad29" providerId="ADAL" clId="{7F376A71-AE71-48ED-9FCA-A60574D9913A}" dt="2023-06-10T07:15:55.583" v="8802" actId="478"/>
          <ac:spMkLst>
            <pc:docMk/>
            <pc:sldMk cId="835950311" sldId="290"/>
            <ac:spMk id="23" creationId="{A4C00DF9-486F-4979-CD24-854C50B74CF0}"/>
          </ac:spMkLst>
        </pc:spChg>
        <pc:spChg chg="del">
          <ac:chgData name="Phạm Trung Nguyên" userId="2c867a2b-5cd0-4d64-84b5-dcbbdc1cad29" providerId="ADAL" clId="{7F376A71-AE71-48ED-9FCA-A60574D9913A}" dt="2023-06-10T07:15:50.237" v="8801" actId="478"/>
          <ac:spMkLst>
            <pc:docMk/>
            <pc:sldMk cId="835950311" sldId="290"/>
            <ac:spMk id="24" creationId="{AD63E3B2-0CA1-F40C-684D-6D32DC2606CA}"/>
          </ac:spMkLst>
        </pc:spChg>
        <pc:spChg chg="del">
          <ac:chgData name="Phạm Trung Nguyên" userId="2c867a2b-5cd0-4d64-84b5-dcbbdc1cad29" providerId="ADAL" clId="{7F376A71-AE71-48ED-9FCA-A60574D9913A}" dt="2023-06-10T07:15:50.237" v="8801" actId="478"/>
          <ac:spMkLst>
            <pc:docMk/>
            <pc:sldMk cId="835950311" sldId="290"/>
            <ac:spMk id="25" creationId="{4A693AF7-3BB1-1219-0514-A56CC68C2106}"/>
          </ac:spMkLst>
        </pc:spChg>
        <pc:spChg chg="del">
          <ac:chgData name="Phạm Trung Nguyên" userId="2c867a2b-5cd0-4d64-84b5-dcbbdc1cad29" providerId="ADAL" clId="{7F376A71-AE71-48ED-9FCA-A60574D9913A}" dt="2023-06-10T07:15:50.237" v="8801" actId="478"/>
          <ac:spMkLst>
            <pc:docMk/>
            <pc:sldMk cId="835950311" sldId="290"/>
            <ac:spMk id="26" creationId="{67BBD9D2-95EE-0244-51A1-43DF6BFFF570}"/>
          </ac:spMkLst>
        </pc:spChg>
        <pc:spChg chg="del">
          <ac:chgData name="Phạm Trung Nguyên" userId="2c867a2b-5cd0-4d64-84b5-dcbbdc1cad29" providerId="ADAL" clId="{7F376A71-AE71-48ED-9FCA-A60574D9913A}" dt="2023-06-10T07:15:50.237" v="8801" actId="478"/>
          <ac:spMkLst>
            <pc:docMk/>
            <pc:sldMk cId="835950311" sldId="290"/>
            <ac:spMk id="27" creationId="{90C293E6-DB86-5829-0FD3-73F3126BAFD7}"/>
          </ac:spMkLst>
        </pc:spChg>
        <pc:graphicFrameChg chg="del mod modGraphic">
          <ac:chgData name="Phạm Trung Nguyên" userId="2c867a2b-5cd0-4d64-84b5-dcbbdc1cad29" providerId="ADAL" clId="{7F376A71-AE71-48ED-9FCA-A60574D9913A}" dt="2023-06-10T07:15:35.759" v="8800" actId="478"/>
          <ac:graphicFrameMkLst>
            <pc:docMk/>
            <pc:sldMk cId="835950311" sldId="290"/>
            <ac:graphicFrameMk id="5" creationId="{8E134EB4-CCDE-8001-F134-49C9546DC553}"/>
          </ac:graphicFrameMkLst>
        </pc:graphicFrameChg>
      </pc:sldChg>
      <pc:sldChg chg="addSp delSp modSp add mod ord modTransition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044105161" sldId="290"/>
        </pc:sldMkLst>
        <pc:spChg chg="del">
          <ac:chgData name="Phạm Trung Nguyên" userId="2c867a2b-5cd0-4d64-84b5-dcbbdc1cad29" providerId="ADAL" clId="{7F376A71-AE71-48ED-9FCA-A60574D9913A}" dt="2023-06-10T07:18:47.073" v="8826" actId="478"/>
          <ac:spMkLst>
            <pc:docMk/>
            <pc:sldMk cId="1044105161" sldId="290"/>
            <ac:spMk id="6" creationId="{7AD701DD-B41E-21D3-27E7-05694C959354}"/>
          </ac:spMkLst>
        </pc:spChg>
        <pc:spChg chg="add mod">
          <ac:chgData name="Phạm Trung Nguyên" userId="2c867a2b-5cd0-4d64-84b5-dcbbdc1cad29" providerId="ADAL" clId="{7F376A71-AE71-48ED-9FCA-A60574D9913A}" dt="2023-06-10T07:33:05.220" v="8920" actId="122"/>
          <ac:spMkLst>
            <pc:docMk/>
            <pc:sldMk cId="1044105161" sldId="290"/>
            <ac:spMk id="7" creationId="{8CF32CE4-0864-9A21-91F2-22C060585658}"/>
          </ac:spMkLst>
        </pc:spChg>
        <pc:spChg chg="mod">
          <ac:chgData name="Phạm Trung Nguyên" userId="2c867a2b-5cd0-4d64-84b5-dcbbdc1cad29" providerId="ADAL" clId="{7F376A71-AE71-48ED-9FCA-A60574D9913A}" dt="2023-06-10T07:18:00.523" v="8816" actId="14100"/>
          <ac:spMkLst>
            <pc:docMk/>
            <pc:sldMk cId="1044105161" sldId="290"/>
            <ac:spMk id="10" creationId="{12C143CB-8541-B5B4-DB68-AF394EBFFDD2}"/>
          </ac:spMkLst>
        </pc:spChg>
        <pc:spChg chg="add del mod">
          <ac:chgData name="Phạm Trung Nguyên" userId="2c867a2b-5cd0-4d64-84b5-dcbbdc1cad29" providerId="ADAL" clId="{7F376A71-AE71-48ED-9FCA-A60574D9913A}" dt="2023-06-10T07:55:50.973" v="9064" actId="478"/>
          <ac:spMkLst>
            <pc:docMk/>
            <pc:sldMk cId="1044105161" sldId="290"/>
            <ac:spMk id="15" creationId="{CF44377A-33EE-1D0B-6BAE-CDC15BEAFDF7}"/>
          </ac:spMkLst>
        </pc:spChg>
        <pc:spChg chg="add del mod">
          <ac:chgData name="Phạm Trung Nguyên" userId="2c867a2b-5cd0-4d64-84b5-dcbbdc1cad29" providerId="ADAL" clId="{7F376A71-AE71-48ED-9FCA-A60574D9913A}" dt="2023-06-10T07:55:48.990" v="9063" actId="478"/>
          <ac:spMkLst>
            <pc:docMk/>
            <pc:sldMk cId="1044105161" sldId="290"/>
            <ac:spMk id="17" creationId="{5F3E2F0A-3B71-551C-21D0-684E1B96B05B}"/>
          </ac:spMkLst>
        </pc:spChg>
        <pc:spChg chg="mod">
          <ac:chgData name="Phạm Trung Nguyên" userId="2c867a2b-5cd0-4d64-84b5-dcbbdc1cad29" providerId="ADAL" clId="{7F376A71-AE71-48ED-9FCA-A60574D9913A}" dt="2023-06-10T07:44:21.023" v="9012" actId="1076"/>
          <ac:spMkLst>
            <pc:docMk/>
            <pc:sldMk cId="1044105161" sldId="290"/>
            <ac:spMk id="18" creationId="{F90BB8F2-B080-C8E6-ACFF-B2FFD616D25E}"/>
          </ac:spMkLst>
        </pc:spChg>
        <pc:spChg chg="mod">
          <ac:chgData name="Phạm Trung Nguyên" userId="2c867a2b-5cd0-4d64-84b5-dcbbdc1cad29" providerId="ADAL" clId="{7F376A71-AE71-48ED-9FCA-A60574D9913A}" dt="2023-06-10T07:54:21.831" v="9045" actId="1076"/>
          <ac:spMkLst>
            <pc:docMk/>
            <pc:sldMk cId="1044105161" sldId="290"/>
            <ac:spMk id="19" creationId="{FA8A53CC-9FEC-8D82-57A8-7742CBBE532A}"/>
          </ac:spMkLst>
        </pc:spChg>
        <pc:spChg chg="mod">
          <ac:chgData name="Phạm Trung Nguyên" userId="2c867a2b-5cd0-4d64-84b5-dcbbdc1cad29" providerId="ADAL" clId="{7F376A71-AE71-48ED-9FCA-A60574D9913A}" dt="2023-06-10T07:53:02.857" v="9043" actId="1076"/>
          <ac:spMkLst>
            <pc:docMk/>
            <pc:sldMk cId="1044105161" sldId="290"/>
            <ac:spMk id="20" creationId="{EE1ECC77-DC75-7273-EF33-E5FDF006D375}"/>
          </ac:spMkLst>
        </pc:spChg>
        <pc:spChg chg="mod">
          <ac:chgData name="Phạm Trung Nguyên" userId="2c867a2b-5cd0-4d64-84b5-dcbbdc1cad29" providerId="ADAL" clId="{7F376A71-AE71-48ED-9FCA-A60574D9913A}" dt="2023-06-10T07:45:33.592" v="9020" actId="1076"/>
          <ac:spMkLst>
            <pc:docMk/>
            <pc:sldMk cId="1044105161" sldId="290"/>
            <ac:spMk id="21" creationId="{A968E59D-EF99-B7FD-53E7-83DB23756FE3}"/>
          </ac:spMkLst>
        </pc:spChg>
        <pc:spChg chg="mod">
          <ac:chgData name="Phạm Trung Nguyên" userId="2c867a2b-5cd0-4d64-84b5-dcbbdc1cad29" providerId="ADAL" clId="{7F376A71-AE71-48ED-9FCA-A60574D9913A}" dt="2023-06-10T07:47:54.583" v="9032" actId="1076"/>
          <ac:spMkLst>
            <pc:docMk/>
            <pc:sldMk cId="1044105161" sldId="290"/>
            <ac:spMk id="22" creationId="{8291FFE8-9ECF-35FF-5DA8-701FB54E9908}"/>
          </ac:spMkLst>
        </pc:spChg>
        <pc:spChg chg="mod ord">
          <ac:chgData name="Phạm Trung Nguyên" userId="2c867a2b-5cd0-4d64-84b5-dcbbdc1cad29" providerId="ADAL" clId="{7F376A71-AE71-48ED-9FCA-A60574D9913A}" dt="2023-06-10T07:54:46.841" v="9048" actId="14100"/>
          <ac:spMkLst>
            <pc:docMk/>
            <pc:sldMk cId="1044105161" sldId="290"/>
            <ac:spMk id="23" creationId="{A4C00DF9-486F-4979-CD24-854C50B74CF0}"/>
          </ac:spMkLst>
        </pc:spChg>
        <pc:spChg chg="mod">
          <ac:chgData name="Phạm Trung Nguyên" userId="2c867a2b-5cd0-4d64-84b5-dcbbdc1cad29" providerId="ADAL" clId="{7F376A71-AE71-48ED-9FCA-A60574D9913A}" dt="2023-06-10T07:44:45.410" v="9015" actId="1076"/>
          <ac:spMkLst>
            <pc:docMk/>
            <pc:sldMk cId="1044105161" sldId="290"/>
            <ac:spMk id="24" creationId="{AD63E3B2-0CA1-F40C-684D-6D32DC2606CA}"/>
          </ac:spMkLst>
        </pc:spChg>
        <pc:spChg chg="mod">
          <ac:chgData name="Phạm Trung Nguyên" userId="2c867a2b-5cd0-4d64-84b5-dcbbdc1cad29" providerId="ADAL" clId="{7F376A71-AE71-48ED-9FCA-A60574D9913A}" dt="2023-06-10T07:54:47.516" v="9049" actId="1076"/>
          <ac:spMkLst>
            <pc:docMk/>
            <pc:sldMk cId="1044105161" sldId="290"/>
            <ac:spMk id="25" creationId="{4A693AF7-3BB1-1219-0514-A56CC68C2106}"/>
          </ac:spMkLst>
        </pc:spChg>
        <pc:spChg chg="mod">
          <ac:chgData name="Phạm Trung Nguyên" userId="2c867a2b-5cd0-4d64-84b5-dcbbdc1cad29" providerId="ADAL" clId="{7F376A71-AE71-48ED-9FCA-A60574D9913A}" dt="2023-06-10T07:46:26.386" v="9024" actId="1076"/>
          <ac:spMkLst>
            <pc:docMk/>
            <pc:sldMk cId="1044105161" sldId="290"/>
            <ac:spMk id="26" creationId="{67BBD9D2-95EE-0244-51A1-43DF6BFFF570}"/>
          </ac:spMkLst>
        </pc:spChg>
        <pc:spChg chg="mod">
          <ac:chgData name="Phạm Trung Nguyên" userId="2c867a2b-5cd0-4d64-84b5-dcbbdc1cad29" providerId="ADAL" clId="{7F376A71-AE71-48ED-9FCA-A60574D9913A}" dt="2023-06-10T07:54:56.424" v="9051" actId="1076"/>
          <ac:spMkLst>
            <pc:docMk/>
            <pc:sldMk cId="1044105161" sldId="290"/>
            <ac:spMk id="27" creationId="{90C293E6-DB86-5829-0FD3-73F3126BAFD7}"/>
          </ac:spMkLst>
        </pc:spChg>
        <pc:spChg chg="add del mod">
          <ac:chgData name="Phạm Trung Nguyên" userId="2c867a2b-5cd0-4d64-84b5-dcbbdc1cad29" providerId="ADAL" clId="{7F376A71-AE71-48ED-9FCA-A60574D9913A}" dt="2023-06-10T07:55:47.396" v="9062" actId="478"/>
          <ac:spMkLst>
            <pc:docMk/>
            <pc:sldMk cId="1044105161" sldId="290"/>
            <ac:spMk id="28" creationId="{4B447660-561E-B977-2C21-240C75E51B4D}"/>
          </ac:spMkLst>
        </pc:spChg>
        <pc:spChg chg="add del mod">
          <ac:chgData name="Phạm Trung Nguyên" userId="2c867a2b-5cd0-4d64-84b5-dcbbdc1cad29" providerId="ADAL" clId="{7F376A71-AE71-48ED-9FCA-A60574D9913A}" dt="2023-06-10T07:55:45.552" v="9061" actId="478"/>
          <ac:spMkLst>
            <pc:docMk/>
            <pc:sldMk cId="1044105161" sldId="290"/>
            <ac:spMk id="29" creationId="{2B863372-18B9-0BBD-FD0A-A28F34978392}"/>
          </ac:spMkLst>
        </pc:spChg>
        <pc:spChg chg="add mod">
          <ac:chgData name="Phạm Trung Nguyên" userId="2c867a2b-5cd0-4d64-84b5-dcbbdc1cad29" providerId="ADAL" clId="{7F376A71-AE71-48ED-9FCA-A60574D9913A}" dt="2023-06-10T08:00:47.218" v="9103" actId="1076"/>
          <ac:spMkLst>
            <pc:docMk/>
            <pc:sldMk cId="1044105161" sldId="290"/>
            <ac:spMk id="30" creationId="{0D4D6B79-94E2-85B1-DC72-BC01F9A142D0}"/>
          </ac:spMkLst>
        </pc:spChg>
        <pc:spChg chg="add del mod">
          <ac:chgData name="Phạm Trung Nguyên" userId="2c867a2b-5cd0-4d64-84b5-dcbbdc1cad29" providerId="ADAL" clId="{7F376A71-AE71-48ED-9FCA-A60574D9913A}" dt="2023-06-10T07:56:12.087" v="9067" actId="478"/>
          <ac:spMkLst>
            <pc:docMk/>
            <pc:sldMk cId="1044105161" sldId="290"/>
            <ac:spMk id="31" creationId="{44AD1098-2FC6-69F7-D754-46D2161D5305}"/>
          </ac:spMkLst>
        </pc:spChg>
        <pc:spChg chg="add mod">
          <ac:chgData name="Phạm Trung Nguyên" userId="2c867a2b-5cd0-4d64-84b5-dcbbdc1cad29" providerId="ADAL" clId="{7F376A71-AE71-48ED-9FCA-A60574D9913A}" dt="2023-06-10T07:59:52.139" v="9097" actId="1076"/>
          <ac:spMkLst>
            <pc:docMk/>
            <pc:sldMk cId="1044105161" sldId="290"/>
            <ac:spMk id="32" creationId="{0EF0D6D3-AC0C-4141-6CC6-DD73A5265001}"/>
          </ac:spMkLst>
        </pc:spChg>
        <pc:spChg chg="add mod">
          <ac:chgData name="Phạm Trung Nguyên" userId="2c867a2b-5cd0-4d64-84b5-dcbbdc1cad29" providerId="ADAL" clId="{7F376A71-AE71-48ED-9FCA-A60574D9913A}" dt="2023-06-10T08:00:13.854" v="9099" actId="1076"/>
          <ac:spMkLst>
            <pc:docMk/>
            <pc:sldMk cId="1044105161" sldId="290"/>
            <ac:spMk id="33" creationId="{476A6ACA-AB8C-62E9-317B-4376211D9EBD}"/>
          </ac:spMkLst>
        </pc:spChg>
        <pc:spChg chg="add mod">
          <ac:chgData name="Phạm Trung Nguyên" userId="2c867a2b-5cd0-4d64-84b5-dcbbdc1cad29" providerId="ADAL" clId="{7F376A71-AE71-48ED-9FCA-A60574D9913A}" dt="2023-06-10T08:00:55.567" v="9104" actId="1076"/>
          <ac:spMkLst>
            <pc:docMk/>
            <pc:sldMk cId="1044105161" sldId="290"/>
            <ac:spMk id="34" creationId="{48F7B8DE-75FD-281B-4EB5-90C67944FDA0}"/>
          </ac:spMkLst>
        </pc:spChg>
        <pc:spChg chg="add del mod">
          <ac:chgData name="Phạm Trung Nguyên" userId="2c867a2b-5cd0-4d64-84b5-dcbbdc1cad29" providerId="ADAL" clId="{7F376A71-AE71-48ED-9FCA-A60574D9913A}" dt="2023-06-10T07:59:04.640" v="9095" actId="1076"/>
          <ac:spMkLst>
            <pc:docMk/>
            <pc:sldMk cId="1044105161" sldId="290"/>
            <ac:spMk id="35" creationId="{3219918F-F5A3-C4CD-9913-FBFEBA212449}"/>
          </ac:spMkLst>
        </pc:spChg>
        <pc:spChg chg="mod ord">
          <ac:chgData name="Phạm Trung Nguyên" userId="2c867a2b-5cd0-4d64-84b5-dcbbdc1cad29" providerId="ADAL" clId="{7F376A71-AE71-48ED-9FCA-A60574D9913A}" dt="2023-06-10T08:07:59.952" v="9171" actId="20577"/>
          <ac:spMkLst>
            <pc:docMk/>
            <pc:sldMk cId="1044105161" sldId="290"/>
            <ac:spMk id="125" creationId="{00000000-0000-0000-0000-000000000000}"/>
          </ac:spMkLst>
        </pc:spChg>
        <pc:graphicFrameChg chg="add del mod modGraphic">
          <ac:chgData name="Phạm Trung Nguyên" userId="2c867a2b-5cd0-4d64-84b5-dcbbdc1cad29" providerId="ADAL" clId="{7F376A71-AE71-48ED-9FCA-A60574D9913A}" dt="2023-06-10T07:30:57.537" v="8907" actId="478"/>
          <ac:graphicFrameMkLst>
            <pc:docMk/>
            <pc:sldMk cId="1044105161" sldId="290"/>
            <ac:graphicFrameMk id="2" creationId="{0473B23B-7362-132E-6B8E-93B2D9B63B0E}"/>
          </ac:graphicFrameMkLst>
        </pc:graphicFrameChg>
        <pc:graphicFrameChg chg="mod">
          <ac:chgData name="Phạm Trung Nguyên" userId="2c867a2b-5cd0-4d64-84b5-dcbbdc1cad29" providerId="ADAL" clId="{7F376A71-AE71-48ED-9FCA-A60574D9913A}" dt="2023-06-10T07:19:58.814" v="8834" actId="1076"/>
          <ac:graphicFrameMkLst>
            <pc:docMk/>
            <pc:sldMk cId="1044105161" sldId="290"/>
            <ac:graphicFrameMk id="4" creationId="{68F2E1D9-B712-604C-8332-D50EB69C175F}"/>
          </ac:graphicFrameMkLst>
        </pc:graphicFrameChg>
        <pc:graphicFrameChg chg="del">
          <ac:chgData name="Phạm Trung Nguyên" userId="2c867a2b-5cd0-4d64-84b5-dcbbdc1cad29" providerId="ADAL" clId="{7F376A71-AE71-48ED-9FCA-A60574D9913A}" dt="2023-06-10T07:18:59.678" v="8827" actId="478"/>
          <ac:graphicFrameMkLst>
            <pc:docMk/>
            <pc:sldMk cId="1044105161" sldId="290"/>
            <ac:graphicFrameMk id="5" creationId="{8E134EB4-CCDE-8001-F134-49C9546DC553}"/>
          </ac:graphicFrameMkLst>
        </pc:graphicFrameChg>
        <pc:graphicFrameChg chg="add del mod ord modGraphic">
          <ac:chgData name="Phạm Trung Nguyên" userId="2c867a2b-5cd0-4d64-84b5-dcbbdc1cad29" providerId="ADAL" clId="{7F376A71-AE71-48ED-9FCA-A60574D9913A}" dt="2023-06-10T07:40:28.172" v="8991" actId="478"/>
          <ac:graphicFrameMkLst>
            <pc:docMk/>
            <pc:sldMk cId="1044105161" sldId="290"/>
            <ac:graphicFrameMk id="9" creationId="{497EB56A-6869-A588-E770-C88A84E12450}"/>
          </ac:graphicFrameMkLst>
        </pc:graphicFrameChg>
        <pc:graphicFrameChg chg="add del">
          <ac:chgData name="Phạm Trung Nguyên" userId="2c867a2b-5cd0-4d64-84b5-dcbbdc1cad29" providerId="ADAL" clId="{7F376A71-AE71-48ED-9FCA-A60574D9913A}" dt="2023-06-10T07:34:46.907" v="8931" actId="3680"/>
          <ac:graphicFrameMkLst>
            <pc:docMk/>
            <pc:sldMk cId="1044105161" sldId="290"/>
            <ac:graphicFrameMk id="11" creationId="{1D1F9792-CD94-1212-EC31-0F48BFFBE2AF}"/>
          </ac:graphicFrameMkLst>
        </pc:graphicFrameChg>
        <pc:graphicFrameChg chg="add del mod ord modGraphic">
          <ac:chgData name="Phạm Trung Nguyên" userId="2c867a2b-5cd0-4d64-84b5-dcbbdc1cad29" providerId="ADAL" clId="{7F376A71-AE71-48ED-9FCA-A60574D9913A}" dt="2023-06-10T07:40:36.888" v="8992" actId="478"/>
          <ac:graphicFrameMkLst>
            <pc:docMk/>
            <pc:sldMk cId="1044105161" sldId="290"/>
            <ac:graphicFrameMk id="13" creationId="{5B26F0B2-59BF-FB67-21C3-ACE1538C1C42}"/>
          </ac:graphicFrameMkLst>
        </pc:graphicFrameChg>
        <pc:picChg chg="mod">
          <ac:chgData name="Phạm Trung Nguyên" userId="2c867a2b-5cd0-4d64-84b5-dcbbdc1cad29" providerId="ADAL" clId="{7F376A71-AE71-48ED-9FCA-A60574D9913A}" dt="2023-06-10T07:19:41.835" v="8831" actId="1076"/>
          <ac:picMkLst>
            <pc:docMk/>
            <pc:sldMk cId="1044105161" sldId="290"/>
            <ac:picMk id="3" creationId="{F2369246-1B3D-05D0-C022-3980E5CFC75D}"/>
          </ac:picMkLst>
        </pc:picChg>
      </pc:sldChg>
      <pc:sldChg chg="add del">
        <pc:chgData name="Phạm Trung Nguyên" userId="2c867a2b-5cd0-4d64-84b5-dcbbdc1cad29" providerId="ADAL" clId="{7F376A71-AE71-48ED-9FCA-A60574D9913A}" dt="2023-06-10T08:03:04.153" v="9106" actId="47"/>
        <pc:sldMkLst>
          <pc:docMk/>
          <pc:sldMk cId="308595151" sldId="291"/>
        </pc:sldMkLst>
      </pc:sldChg>
      <pc:sldChg chg="modSp add del mod">
        <pc:chgData name="Phạm Trung Nguyên" userId="2c867a2b-5cd0-4d64-84b5-dcbbdc1cad29" providerId="ADAL" clId="{7F376A71-AE71-48ED-9FCA-A60574D9913A}" dt="2023-06-11T13:04:40.575" v="16341" actId="47"/>
        <pc:sldMkLst>
          <pc:docMk/>
          <pc:sldMk cId="346817038" sldId="291"/>
        </pc:sldMkLst>
        <pc:spChg chg="mod">
          <ac:chgData name="Phạm Trung Nguyên" userId="2c867a2b-5cd0-4d64-84b5-dcbbdc1cad29" providerId="ADAL" clId="{7F376A71-AE71-48ED-9FCA-A60574D9913A}" dt="2023-06-10T08:47:32.706" v="10587" actId="20577"/>
          <ac:spMkLst>
            <pc:docMk/>
            <pc:sldMk cId="346817038" sldId="291"/>
            <ac:spMk id="125" creationId="{00000000-0000-0000-0000-000000000000}"/>
          </ac:spMkLst>
        </pc:spChg>
      </pc:sldChg>
      <pc:sldChg chg="add del ord">
        <pc:chgData name="Phạm Trung Nguyên" userId="2c867a2b-5cd0-4d64-84b5-dcbbdc1cad29" providerId="ADAL" clId="{7F376A71-AE71-48ED-9FCA-A60574D9913A}" dt="2023-06-10T07:30:49.239" v="8906" actId="47"/>
        <pc:sldMkLst>
          <pc:docMk/>
          <pc:sldMk cId="2697341619" sldId="291"/>
        </pc:sldMkLst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176617572" sldId="292"/>
        </pc:sldMkLst>
        <pc:spChg chg="mod">
          <ac:chgData name="Phạm Trung Nguyên" userId="2c867a2b-5cd0-4d64-84b5-dcbbdc1cad29" providerId="ADAL" clId="{7F376A71-AE71-48ED-9FCA-A60574D9913A}" dt="2023-06-10T08:51:59.364" v="10596" actId="20577"/>
          <ac:spMkLst>
            <pc:docMk/>
            <pc:sldMk cId="1176617572" sldId="292"/>
            <ac:spMk id="125" creationId="{00000000-0000-0000-0000-000000000000}"/>
          </ac:spMkLst>
        </pc:spChg>
      </pc:sldChg>
      <pc:sldChg chg="add del">
        <pc:chgData name="Phạm Trung Nguyên" userId="2c867a2b-5cd0-4d64-84b5-dcbbdc1cad29" providerId="ADAL" clId="{7F376A71-AE71-48ED-9FCA-A60574D9913A}" dt="2023-06-10T08:09:41.576" v="9276" actId="47"/>
        <pc:sldMkLst>
          <pc:docMk/>
          <pc:sldMk cId="2483889263" sldId="292"/>
        </pc:sldMkLst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649451693" sldId="293"/>
        </pc:sldMkLst>
        <pc:spChg chg="mod">
          <ac:chgData name="Phạm Trung Nguyên" userId="2c867a2b-5cd0-4d64-84b5-dcbbdc1cad29" providerId="ADAL" clId="{7F376A71-AE71-48ED-9FCA-A60574D9913A}" dt="2023-06-10T08:41:16.166" v="10371" actId="20577"/>
          <ac:spMkLst>
            <pc:docMk/>
            <pc:sldMk cId="2649451693" sldId="293"/>
            <ac:spMk id="125" creationId="{00000000-0000-0000-0000-000000000000}"/>
          </ac:spMkLst>
        </pc:sp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324108380" sldId="294"/>
        </pc:sldMkLst>
        <pc:spChg chg="add del mod">
          <ac:chgData name="Phạm Trung Nguyên" userId="2c867a2b-5cd0-4d64-84b5-dcbbdc1cad29" providerId="ADAL" clId="{7F376A71-AE71-48ED-9FCA-A60574D9913A}" dt="2023-06-10T09:37:03.250" v="10860"/>
          <ac:spMkLst>
            <pc:docMk/>
            <pc:sldMk cId="3324108380" sldId="294"/>
            <ac:spMk id="4" creationId="{1B68E2F5-FE91-6A0B-B685-7BAACF89EC14}"/>
          </ac:spMkLst>
        </pc:spChg>
        <pc:spChg chg="add mod">
          <ac:chgData name="Phạm Trung Nguyên" userId="2c867a2b-5cd0-4d64-84b5-dcbbdc1cad29" providerId="ADAL" clId="{7F376A71-AE71-48ED-9FCA-A60574D9913A}" dt="2023-06-10T09:51:05.579" v="11170" actId="14100"/>
          <ac:spMkLst>
            <pc:docMk/>
            <pc:sldMk cId="3324108380" sldId="294"/>
            <ac:spMk id="5" creationId="{76B4294D-B39F-DB36-5937-38A578802357}"/>
          </ac:spMkLst>
        </pc:spChg>
        <pc:spChg chg="mod">
          <ac:chgData name="Phạm Trung Nguyên" userId="2c867a2b-5cd0-4d64-84b5-dcbbdc1cad29" providerId="ADAL" clId="{7F376A71-AE71-48ED-9FCA-A60574D9913A}" dt="2023-06-14T09:15:43.338" v="16402" actId="1076"/>
          <ac:spMkLst>
            <pc:docMk/>
            <pc:sldMk cId="3324108380" sldId="294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0T09:35:13.953" v="10685" actId="1076"/>
          <ac:picMkLst>
            <pc:docMk/>
            <pc:sldMk cId="3324108380" sldId="294"/>
            <ac:picMk id="3" creationId="{D44580F8-191D-4812-966A-B895FA697B7F}"/>
          </ac:picMkLst>
        </pc:picChg>
        <pc:picChg chg="add del mod">
          <ac:chgData name="Phạm Trung Nguyên" userId="2c867a2b-5cd0-4d64-84b5-dcbbdc1cad29" providerId="ADAL" clId="{7F376A71-AE71-48ED-9FCA-A60574D9913A}" dt="2023-06-10T09:49:08.951" v="11153" actId="478"/>
          <ac:picMkLst>
            <pc:docMk/>
            <pc:sldMk cId="3324108380" sldId="294"/>
            <ac:picMk id="7" creationId="{59374837-D54B-8C40-F4F3-A865AFA42328}"/>
          </ac:picMkLst>
        </pc:picChg>
        <pc:picChg chg="add mod">
          <ac:chgData name="Phạm Trung Nguyên" userId="2c867a2b-5cd0-4d64-84b5-dcbbdc1cad29" providerId="ADAL" clId="{7F376A71-AE71-48ED-9FCA-A60574D9913A}" dt="2023-06-10T09:50:50.641" v="11159" actId="1076"/>
          <ac:picMkLst>
            <pc:docMk/>
            <pc:sldMk cId="3324108380" sldId="294"/>
            <ac:picMk id="9" creationId="{FA948033-9B82-74A7-8B67-767AF4E7025A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4241351638" sldId="295"/>
        </pc:sldMkLst>
        <pc:spChg chg="mod">
          <ac:chgData name="Phạm Trung Nguyên" userId="2c867a2b-5cd0-4d64-84b5-dcbbdc1cad29" providerId="ADAL" clId="{7F376A71-AE71-48ED-9FCA-A60574D9913A}" dt="2023-06-10T09:44:01.531" v="11019" actId="20577"/>
          <ac:spMkLst>
            <pc:docMk/>
            <pc:sldMk cId="4241351638" sldId="295"/>
            <ac:spMk id="5" creationId="{76B4294D-B39F-DB36-5937-38A578802357}"/>
          </ac:spMkLst>
        </pc:spChg>
        <pc:picChg chg="del">
          <ac:chgData name="Phạm Trung Nguyên" userId="2c867a2b-5cd0-4d64-84b5-dcbbdc1cad29" providerId="ADAL" clId="{7F376A71-AE71-48ED-9FCA-A60574D9913A}" dt="2023-06-10T09:38:54.387" v="10868" actId="478"/>
          <ac:picMkLst>
            <pc:docMk/>
            <pc:sldMk cId="4241351638" sldId="295"/>
            <ac:picMk id="3" creationId="{D44580F8-191D-4812-966A-B895FA697B7F}"/>
          </ac:picMkLst>
        </pc:picChg>
        <pc:picChg chg="add del mod">
          <ac:chgData name="Phạm Trung Nguyên" userId="2c867a2b-5cd0-4d64-84b5-dcbbdc1cad29" providerId="ADAL" clId="{7F376A71-AE71-48ED-9FCA-A60574D9913A}" dt="2023-06-10T09:41:33.789" v="10979" actId="478"/>
          <ac:picMkLst>
            <pc:docMk/>
            <pc:sldMk cId="4241351638" sldId="295"/>
            <ac:picMk id="4" creationId="{383EC7D0-5472-F488-95BB-5E3B19006651}"/>
          </ac:picMkLst>
        </pc:picChg>
        <pc:picChg chg="add del mod">
          <ac:chgData name="Phạm Trung Nguyên" userId="2c867a2b-5cd0-4d64-84b5-dcbbdc1cad29" providerId="ADAL" clId="{7F376A71-AE71-48ED-9FCA-A60574D9913A}" dt="2023-06-10T09:43:35.859" v="11014" actId="478"/>
          <ac:picMkLst>
            <pc:docMk/>
            <pc:sldMk cId="4241351638" sldId="295"/>
            <ac:picMk id="7" creationId="{0AAEB2D8-42CB-1816-C921-BD5BFC08B3AA}"/>
          </ac:picMkLst>
        </pc:picChg>
        <pc:picChg chg="add mod">
          <ac:chgData name="Phạm Trung Nguyên" userId="2c867a2b-5cd0-4d64-84b5-dcbbdc1cad29" providerId="ADAL" clId="{7F376A71-AE71-48ED-9FCA-A60574D9913A}" dt="2023-06-10T09:43:52.336" v="11018" actId="1076"/>
          <ac:picMkLst>
            <pc:docMk/>
            <pc:sldMk cId="4241351638" sldId="295"/>
            <ac:picMk id="9" creationId="{C47E57B0-B2CA-E137-3934-64752B208D36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896332769" sldId="296"/>
        </pc:sldMkLst>
        <pc:spChg chg="mod">
          <ac:chgData name="Phạm Trung Nguyên" userId="2c867a2b-5cd0-4d64-84b5-dcbbdc1cad29" providerId="ADAL" clId="{7F376A71-AE71-48ED-9FCA-A60574D9913A}" dt="2023-06-10T09:51:23.437" v="11171" actId="1076"/>
          <ac:spMkLst>
            <pc:docMk/>
            <pc:sldMk cId="896332769" sldId="296"/>
            <ac:spMk id="5" creationId="{76B4294D-B39F-DB36-5937-38A578802357}"/>
          </ac:spMkLst>
        </pc:spChg>
        <pc:picChg chg="add mod">
          <ac:chgData name="Phạm Trung Nguyên" userId="2c867a2b-5cd0-4d64-84b5-dcbbdc1cad29" providerId="ADAL" clId="{7F376A71-AE71-48ED-9FCA-A60574D9913A}" dt="2023-06-10T09:51:27.021" v="11172" actId="14100"/>
          <ac:picMkLst>
            <pc:docMk/>
            <pc:sldMk cId="896332769" sldId="296"/>
            <ac:picMk id="3" creationId="{C636EEA0-B14A-5375-8CAF-707A8B6F9B5F}"/>
          </ac:picMkLst>
        </pc:picChg>
        <pc:picChg chg="del">
          <ac:chgData name="Phạm Trung Nguyên" userId="2c867a2b-5cd0-4d64-84b5-dcbbdc1cad29" providerId="ADAL" clId="{7F376A71-AE71-48ED-9FCA-A60574D9913A}" dt="2023-06-10T09:44:15.425" v="11021" actId="478"/>
          <ac:picMkLst>
            <pc:docMk/>
            <pc:sldMk cId="896332769" sldId="296"/>
            <ac:picMk id="9" creationId="{C47E57B0-B2CA-E137-3934-64752B208D36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525998536" sldId="297"/>
        </pc:sldMkLst>
        <pc:spChg chg="mod">
          <ac:chgData name="Phạm Trung Nguyên" userId="2c867a2b-5cd0-4d64-84b5-dcbbdc1cad29" providerId="ADAL" clId="{7F376A71-AE71-48ED-9FCA-A60574D9913A}" dt="2023-06-10T10:07:14.500" v="11357" actId="14100"/>
          <ac:spMkLst>
            <pc:docMk/>
            <pc:sldMk cId="3525998536" sldId="297"/>
            <ac:spMk id="5" creationId="{76B4294D-B39F-DB36-5937-38A578802357}"/>
          </ac:spMkLst>
        </pc:spChg>
        <pc:spChg chg="add mod">
          <ac:chgData name="Phạm Trung Nguyên" userId="2c867a2b-5cd0-4d64-84b5-dcbbdc1cad29" providerId="ADAL" clId="{7F376A71-AE71-48ED-9FCA-A60574D9913A}" dt="2023-06-10T10:07:46.394" v="11362" actId="20577"/>
          <ac:spMkLst>
            <pc:docMk/>
            <pc:sldMk cId="3525998536" sldId="297"/>
            <ac:spMk id="6" creationId="{C02783A4-A202-B1ED-A55C-805A492C4DB5}"/>
          </ac:spMkLst>
        </pc:spChg>
        <pc:spChg chg="mod">
          <ac:chgData name="Phạm Trung Nguyên" userId="2c867a2b-5cd0-4d64-84b5-dcbbdc1cad29" providerId="ADAL" clId="{7F376A71-AE71-48ED-9FCA-A60574D9913A}" dt="2023-06-10T10:06:45.634" v="11343" actId="20577"/>
          <ac:spMkLst>
            <pc:docMk/>
            <pc:sldMk cId="3525998536" sldId="297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0T10:04:28.803" v="11316" actId="478"/>
          <ac:picMkLst>
            <pc:docMk/>
            <pc:sldMk cId="3525998536" sldId="297"/>
            <ac:picMk id="3" creationId="{C636EEA0-B14A-5375-8CAF-707A8B6F9B5F}"/>
          </ac:picMkLst>
        </pc:picChg>
        <pc:picChg chg="add mod">
          <ac:chgData name="Phạm Trung Nguyên" userId="2c867a2b-5cd0-4d64-84b5-dcbbdc1cad29" providerId="ADAL" clId="{7F376A71-AE71-48ED-9FCA-A60574D9913A}" dt="2023-06-10T10:05:49.568" v="11322" actId="14100"/>
          <ac:picMkLst>
            <pc:docMk/>
            <pc:sldMk cId="3525998536" sldId="297"/>
            <ac:picMk id="4" creationId="{7E27F791-0DF3-AEE3-30E4-7651FCDC013B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939245197" sldId="298"/>
        </pc:sldMkLst>
        <pc:spChg chg="del">
          <ac:chgData name="Phạm Trung Nguyên" userId="2c867a2b-5cd0-4d64-84b5-dcbbdc1cad29" providerId="ADAL" clId="{7F376A71-AE71-48ED-9FCA-A60574D9913A}" dt="2023-06-10T10:11:19.481" v="11366" actId="478"/>
          <ac:spMkLst>
            <pc:docMk/>
            <pc:sldMk cId="1939245197" sldId="298"/>
            <ac:spMk id="5" creationId="{76B4294D-B39F-DB36-5937-38A578802357}"/>
          </ac:spMkLst>
        </pc:spChg>
        <pc:spChg chg="del">
          <ac:chgData name="Phạm Trung Nguyên" userId="2c867a2b-5cd0-4d64-84b5-dcbbdc1cad29" providerId="ADAL" clId="{7F376A71-AE71-48ED-9FCA-A60574D9913A}" dt="2023-06-10T10:11:23.309" v="11367" actId="478"/>
          <ac:spMkLst>
            <pc:docMk/>
            <pc:sldMk cId="1939245197" sldId="298"/>
            <ac:spMk id="6" creationId="{C02783A4-A202-B1ED-A55C-805A492C4DB5}"/>
          </ac:spMkLst>
        </pc:spChg>
        <pc:spChg chg="add mod">
          <ac:chgData name="Phạm Trung Nguyên" userId="2c867a2b-5cd0-4d64-84b5-dcbbdc1cad29" providerId="ADAL" clId="{7F376A71-AE71-48ED-9FCA-A60574D9913A}" dt="2023-06-10T10:40:37.720" v="11544" actId="255"/>
          <ac:spMkLst>
            <pc:docMk/>
            <pc:sldMk cId="1939245197" sldId="298"/>
            <ac:spMk id="7" creationId="{06AFF02B-1BF0-A3F8-FB42-8BE37EB34132}"/>
          </ac:spMkLst>
        </pc:spChg>
        <pc:spChg chg="mod">
          <ac:chgData name="Phạm Trung Nguyên" userId="2c867a2b-5cd0-4d64-84b5-dcbbdc1cad29" providerId="ADAL" clId="{7F376A71-AE71-48ED-9FCA-A60574D9913A}" dt="2023-06-10T10:46:53.324" v="11698" actId="20577"/>
          <ac:spMkLst>
            <pc:docMk/>
            <pc:sldMk cId="1939245197" sldId="298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0T10:46:27.201" v="11625" actId="1076"/>
          <ac:picMkLst>
            <pc:docMk/>
            <pc:sldMk cId="1939245197" sldId="298"/>
            <ac:picMk id="3" creationId="{1FB2A805-8173-CFB1-8E76-79FDB9E62009}"/>
          </ac:picMkLst>
        </pc:picChg>
        <pc:picChg chg="del">
          <ac:chgData name="Phạm Trung Nguyên" userId="2c867a2b-5cd0-4d64-84b5-dcbbdc1cad29" providerId="ADAL" clId="{7F376A71-AE71-48ED-9FCA-A60574D9913A}" dt="2023-06-10T10:11:16.050" v="11365" actId="478"/>
          <ac:picMkLst>
            <pc:docMk/>
            <pc:sldMk cId="1939245197" sldId="298"/>
            <ac:picMk id="4" creationId="{7E27F791-0DF3-AEE3-30E4-7651FCDC013B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586973771" sldId="299"/>
        </pc:sldMkLst>
        <pc:spChg chg="add del mod">
          <ac:chgData name="Phạm Trung Nguyên" userId="2c867a2b-5cd0-4d64-84b5-dcbbdc1cad29" providerId="ADAL" clId="{7F376A71-AE71-48ED-9FCA-A60574D9913A}" dt="2023-06-11T09:52:29.037" v="15803" actId="1076"/>
          <ac:spMkLst>
            <pc:docMk/>
            <pc:sldMk cId="1586973771" sldId="299"/>
            <ac:spMk id="4" creationId="{2E0653E9-603B-B0F6-A275-3895320688C5}"/>
          </ac:spMkLst>
        </pc:spChg>
        <pc:spChg chg="del mod">
          <ac:chgData name="Phạm Trung Nguyên" userId="2c867a2b-5cd0-4d64-84b5-dcbbdc1cad29" providerId="ADAL" clId="{7F376A71-AE71-48ED-9FCA-A60574D9913A}" dt="2023-06-10T10:41:31.255" v="11548" actId="478"/>
          <ac:spMkLst>
            <pc:docMk/>
            <pc:sldMk cId="1586973771" sldId="299"/>
            <ac:spMk id="7" creationId="{06AFF02B-1BF0-A3F8-FB42-8BE37EB34132}"/>
          </ac:spMkLst>
        </pc:spChg>
        <pc:spChg chg="del mod">
          <ac:chgData name="Phạm Trung Nguyên" userId="2c867a2b-5cd0-4d64-84b5-dcbbdc1cad29" providerId="ADAL" clId="{7F376A71-AE71-48ED-9FCA-A60574D9913A}" dt="2023-06-10T10:46:34.412" v="11628"/>
          <ac:spMkLst>
            <pc:docMk/>
            <pc:sldMk cId="1586973771" sldId="299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0T10:41:25.731" v="11546" actId="478"/>
          <ac:picMkLst>
            <pc:docMk/>
            <pc:sldMk cId="1586973771" sldId="299"/>
            <ac:picMk id="3" creationId="{1FB2A805-8173-CFB1-8E76-79FDB9E62009}"/>
          </ac:picMkLst>
        </pc:picChg>
        <pc:picChg chg="add mod">
          <ac:chgData name="Phạm Trung Nguyên" userId="2c867a2b-5cd0-4d64-84b5-dcbbdc1cad29" providerId="ADAL" clId="{7F376A71-AE71-48ED-9FCA-A60574D9913A}" dt="2023-06-11T09:48:50.450" v="15719" actId="1076"/>
          <ac:picMkLst>
            <pc:docMk/>
            <pc:sldMk cId="1586973771" sldId="299"/>
            <ac:picMk id="3" creationId="{8C2C8CC4-983F-530C-9687-419B143CE036}"/>
          </ac:picMkLst>
        </pc:pic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737841893" sldId="300"/>
        </pc:sldMkLst>
        <pc:spChg chg="mod">
          <ac:chgData name="Phạm Trung Nguyên" userId="2c867a2b-5cd0-4d64-84b5-dcbbdc1cad29" providerId="ADAL" clId="{7F376A71-AE71-48ED-9FCA-A60574D9913A}" dt="2023-06-11T03:36:21.605" v="15433" actId="20577"/>
          <ac:spMkLst>
            <pc:docMk/>
            <pc:sldMk cId="1737841893" sldId="300"/>
            <ac:spMk id="122" creationId="{00000000-0000-0000-0000-000000000000}"/>
          </ac:spMkLst>
        </pc:spChg>
        <pc:spChg chg="mod">
          <ac:chgData name="Phạm Trung Nguyên" userId="2c867a2b-5cd0-4d64-84b5-dcbbdc1cad29" providerId="ADAL" clId="{7F376A71-AE71-48ED-9FCA-A60574D9913A}" dt="2023-06-11T03:36:45.678" v="15439" actId="20577"/>
          <ac:spMkLst>
            <pc:docMk/>
            <pc:sldMk cId="1737841893" sldId="300"/>
            <ac:spMk id="125" creationId="{00000000-0000-0000-0000-000000000000}"/>
          </ac:spMkLst>
        </pc:sp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454479209" sldId="301"/>
        </pc:sldMkLst>
        <pc:spChg chg="mod">
          <ac:chgData name="Phạm Trung Nguyên" userId="2c867a2b-5cd0-4d64-84b5-dcbbdc1cad29" providerId="ADAL" clId="{7F376A71-AE71-48ED-9FCA-A60574D9913A}" dt="2023-06-10T21:31:25.468" v="11776" actId="255"/>
          <ac:spMkLst>
            <pc:docMk/>
            <pc:sldMk cId="3454479209" sldId="301"/>
            <ac:spMk id="125" creationId="{00000000-0000-0000-0000-000000000000}"/>
          </ac:spMkLst>
        </pc:sp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978079932" sldId="302"/>
        </pc:sldMkLst>
        <pc:spChg chg="add mod">
          <ac:chgData name="Phạm Trung Nguyên" userId="2c867a2b-5cd0-4d64-84b5-dcbbdc1cad29" providerId="ADAL" clId="{7F376A71-AE71-48ED-9FCA-A60574D9913A}" dt="2023-06-10T22:20:10.984" v="12299" actId="20577"/>
          <ac:spMkLst>
            <pc:docMk/>
            <pc:sldMk cId="2978079932" sldId="302"/>
            <ac:spMk id="4" creationId="{03F65391-B880-52F0-787A-BC1163C5B417}"/>
          </ac:spMkLst>
        </pc:spChg>
        <pc:spChg chg="mod">
          <ac:chgData name="Phạm Trung Nguyên" userId="2c867a2b-5cd0-4d64-84b5-dcbbdc1cad29" providerId="ADAL" clId="{7F376A71-AE71-48ED-9FCA-A60574D9913A}" dt="2023-06-10T21:32:15.140" v="11779" actId="20577"/>
          <ac:spMkLst>
            <pc:docMk/>
            <pc:sldMk cId="2978079932" sldId="302"/>
            <ac:spMk id="125" creationId="{00000000-0000-0000-0000-000000000000}"/>
          </ac:spMkLst>
        </pc:spChg>
        <pc:picChg chg="add del mod">
          <ac:chgData name="Phạm Trung Nguyên" userId="2c867a2b-5cd0-4d64-84b5-dcbbdc1cad29" providerId="ADAL" clId="{7F376A71-AE71-48ED-9FCA-A60574D9913A}" dt="2023-06-10T21:33:05.794" v="11789" actId="478"/>
          <ac:picMkLst>
            <pc:docMk/>
            <pc:sldMk cId="2978079932" sldId="302"/>
            <ac:picMk id="2" creationId="{ADB8052F-168F-8DBA-EA01-4538810C9FAB}"/>
          </ac:picMkLst>
        </pc:picChg>
        <pc:picChg chg="add mod">
          <ac:chgData name="Phạm Trung Nguyên" userId="2c867a2b-5cd0-4d64-84b5-dcbbdc1cad29" providerId="ADAL" clId="{7F376A71-AE71-48ED-9FCA-A60574D9913A}" dt="2023-06-10T22:20:19.167" v="12301" actId="1076"/>
          <ac:picMkLst>
            <pc:docMk/>
            <pc:sldMk cId="2978079932" sldId="302"/>
            <ac:picMk id="3" creationId="{02E7D8AB-3E09-4A99-B669-2850FFDC3207}"/>
          </ac:picMkLst>
        </pc:pic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146884520" sldId="303"/>
        </pc:sldMkLst>
        <pc:spChg chg="mod">
          <ac:chgData name="Phạm Trung Nguyên" userId="2c867a2b-5cd0-4d64-84b5-dcbbdc1cad29" providerId="ADAL" clId="{7F376A71-AE71-48ED-9FCA-A60574D9913A}" dt="2023-06-10T22:45:13.463" v="13483" actId="1076"/>
          <ac:spMkLst>
            <pc:docMk/>
            <pc:sldMk cId="3146884520" sldId="303"/>
            <ac:spMk id="125" creationId="{00000000-0000-0000-0000-000000000000}"/>
          </ac:spMkLst>
        </pc:sp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963868260" sldId="304"/>
        </pc:sldMkLst>
        <pc:spChg chg="add del mod">
          <ac:chgData name="Phạm Trung Nguyên" userId="2c867a2b-5cd0-4d64-84b5-dcbbdc1cad29" providerId="ADAL" clId="{7F376A71-AE71-48ED-9FCA-A60574D9913A}" dt="2023-06-10T22:36:48.307" v="13394"/>
          <ac:spMkLst>
            <pc:docMk/>
            <pc:sldMk cId="963868260" sldId="304"/>
            <ac:spMk id="2" creationId="{0F38B66C-389B-562B-4F6B-FFDFBC7FAE41}"/>
          </ac:spMkLst>
        </pc:spChg>
        <pc:spChg chg="add del mod">
          <ac:chgData name="Phạm Trung Nguyên" userId="2c867a2b-5cd0-4d64-84b5-dcbbdc1cad29" providerId="ADAL" clId="{7F376A71-AE71-48ED-9FCA-A60574D9913A}" dt="2023-06-10T22:36:48.307" v="13394"/>
          <ac:spMkLst>
            <pc:docMk/>
            <pc:sldMk cId="963868260" sldId="304"/>
            <ac:spMk id="3" creationId="{FB4D684C-7637-732E-DC6F-736EF75C70CC}"/>
          </ac:spMkLst>
        </pc:spChg>
        <pc:spChg chg="mod">
          <ac:chgData name="Phạm Trung Nguyên" userId="2c867a2b-5cd0-4d64-84b5-dcbbdc1cad29" providerId="ADAL" clId="{7F376A71-AE71-48ED-9FCA-A60574D9913A}" dt="2023-06-10T22:38:23.479" v="13409" actId="20577"/>
          <ac:spMkLst>
            <pc:docMk/>
            <pc:sldMk cId="963868260" sldId="304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0T22:38:27.944" v="13410" actId="14100"/>
          <ac:picMkLst>
            <pc:docMk/>
            <pc:sldMk cId="963868260" sldId="304"/>
            <ac:picMk id="4" creationId="{E2B9D4D2-D66D-2FAA-57A5-FD93305D4ABD}"/>
          </ac:picMkLst>
        </pc:picChg>
        <pc:picChg chg="add del mod">
          <ac:chgData name="Phạm Trung Nguyên" userId="2c867a2b-5cd0-4d64-84b5-dcbbdc1cad29" providerId="ADAL" clId="{7F376A71-AE71-48ED-9FCA-A60574D9913A}" dt="2023-06-10T22:36:48.307" v="13394"/>
          <ac:picMkLst>
            <pc:docMk/>
            <pc:sldMk cId="963868260" sldId="304"/>
            <ac:picMk id="1025" creationId="{3048248D-B295-A30F-3F09-14E58947FE57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237061760" sldId="305"/>
        </pc:sldMkLst>
        <pc:spChg chg="add mod">
          <ac:chgData name="Phạm Trung Nguyên" userId="2c867a2b-5cd0-4d64-84b5-dcbbdc1cad29" providerId="ADAL" clId="{7F376A71-AE71-48ED-9FCA-A60574D9913A}" dt="2023-06-11T12:05:26.754" v="15867" actId="1076"/>
          <ac:spMkLst>
            <pc:docMk/>
            <pc:sldMk cId="3237061760" sldId="305"/>
            <ac:spMk id="5" creationId="{52280FE2-24F4-2CCA-12BC-0A92937FD7B5}"/>
          </ac:spMkLst>
        </pc:spChg>
        <pc:spChg chg="add del">
          <ac:chgData name="Phạm Trung Nguyên" userId="2c867a2b-5cd0-4d64-84b5-dcbbdc1cad29" providerId="ADAL" clId="{7F376A71-AE71-48ED-9FCA-A60574D9913A}" dt="2023-06-10T22:42:12.025" v="13463" actId="478"/>
          <ac:spMkLst>
            <pc:docMk/>
            <pc:sldMk cId="3237061760" sldId="305"/>
            <ac:spMk id="6" creationId="{9C99BA94-B758-A00F-1A8E-F364B8D59D3B}"/>
          </ac:spMkLst>
        </pc:spChg>
        <pc:spChg chg="add mod">
          <ac:chgData name="Phạm Trung Nguyên" userId="2c867a2b-5cd0-4d64-84b5-dcbbdc1cad29" providerId="ADAL" clId="{7F376A71-AE71-48ED-9FCA-A60574D9913A}" dt="2023-06-11T12:05:43.937" v="15872" actId="1076"/>
          <ac:spMkLst>
            <pc:docMk/>
            <pc:sldMk cId="3237061760" sldId="305"/>
            <ac:spMk id="6" creationId="{E7D61A8C-F2D8-040D-61F7-98024FC506B5}"/>
          </ac:spMkLst>
        </pc:spChg>
        <pc:spChg chg="add del">
          <ac:chgData name="Phạm Trung Nguyên" userId="2c867a2b-5cd0-4d64-84b5-dcbbdc1cad29" providerId="ADAL" clId="{7F376A71-AE71-48ED-9FCA-A60574D9913A}" dt="2023-06-10T22:42:51.554" v="13465" actId="478"/>
          <ac:spMkLst>
            <pc:docMk/>
            <pc:sldMk cId="3237061760" sldId="305"/>
            <ac:spMk id="7" creationId="{7A4F4A16-EE6E-E84E-D154-B8107BBC5DCC}"/>
          </ac:spMkLst>
        </pc:spChg>
        <pc:spChg chg="add mod">
          <ac:chgData name="Phạm Trung Nguyên" userId="2c867a2b-5cd0-4d64-84b5-dcbbdc1cad29" providerId="ADAL" clId="{7F376A71-AE71-48ED-9FCA-A60574D9913A}" dt="2023-06-11T12:03:23.468" v="15858" actId="207"/>
          <ac:spMkLst>
            <pc:docMk/>
            <pc:sldMk cId="3237061760" sldId="305"/>
            <ac:spMk id="8" creationId="{054952A3-6AB3-7096-DD55-12719B644A2E}"/>
          </ac:spMkLst>
        </pc:spChg>
        <pc:spChg chg="add del mod">
          <ac:chgData name="Phạm Trung Nguyên" userId="2c867a2b-5cd0-4d64-84b5-dcbbdc1cad29" providerId="ADAL" clId="{7F376A71-AE71-48ED-9FCA-A60574D9913A}" dt="2023-06-10T22:43:56.763" v="13473" actId="478"/>
          <ac:spMkLst>
            <pc:docMk/>
            <pc:sldMk cId="3237061760" sldId="305"/>
            <ac:spMk id="8" creationId="{D0F42E32-ABAF-162B-A72F-E9C4A2FE3457}"/>
          </ac:spMkLst>
        </pc:spChg>
        <pc:spChg chg="mod">
          <ac:chgData name="Phạm Trung Nguyên" userId="2c867a2b-5cd0-4d64-84b5-dcbbdc1cad29" providerId="ADAL" clId="{7F376A71-AE71-48ED-9FCA-A60574D9913A}" dt="2023-06-11T12:00:54.077" v="15832" actId="255"/>
          <ac:spMkLst>
            <pc:docMk/>
            <pc:sldMk cId="3237061760" sldId="305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12:05:22.248" v="15866" actId="14100"/>
          <ac:picMkLst>
            <pc:docMk/>
            <pc:sldMk cId="3237061760" sldId="305"/>
            <ac:picMk id="2" creationId="{276F25B2-853F-FB75-E8A5-68571A80EF2E}"/>
          </ac:picMkLst>
        </pc:picChg>
        <pc:picChg chg="add mod">
          <ac:chgData name="Phạm Trung Nguyên" userId="2c867a2b-5cd0-4d64-84b5-dcbbdc1cad29" providerId="ADAL" clId="{7F376A71-AE71-48ED-9FCA-A60574D9913A}" dt="2023-06-11T12:06:17.925" v="15876" actId="1076"/>
          <ac:picMkLst>
            <pc:docMk/>
            <pc:sldMk cId="3237061760" sldId="305"/>
            <ac:picMk id="3" creationId="{371332AE-8AD9-55D3-A9FA-DA2D8F111ED3}"/>
          </ac:picMkLst>
        </pc:picChg>
        <pc:picChg chg="add mod">
          <ac:chgData name="Phạm Trung Nguyên" userId="2c867a2b-5cd0-4d64-84b5-dcbbdc1cad29" providerId="ADAL" clId="{7F376A71-AE71-48ED-9FCA-A60574D9913A}" dt="2023-06-11T12:02:39.810" v="15846" actId="1076"/>
          <ac:picMkLst>
            <pc:docMk/>
            <pc:sldMk cId="3237061760" sldId="305"/>
            <ac:picMk id="4" creationId="{DE919ACE-C7CF-6D04-3E5A-B24C78F5BFE5}"/>
          </ac:picMkLst>
        </pc:picChg>
        <pc:picChg chg="add mod">
          <ac:chgData name="Phạm Trung Nguyên" userId="2c867a2b-5cd0-4d64-84b5-dcbbdc1cad29" providerId="ADAL" clId="{7F376A71-AE71-48ED-9FCA-A60574D9913A}" dt="2023-06-11T12:04:56.450" v="15863" actId="14100"/>
          <ac:picMkLst>
            <pc:docMk/>
            <pc:sldMk cId="3237061760" sldId="305"/>
            <ac:picMk id="7" creationId="{843E5D5F-8328-CA59-2914-30AC8A834982}"/>
          </ac:picMkLst>
        </pc:picChg>
        <pc:picChg chg="add del mod">
          <ac:chgData name="Phạm Trung Nguyên" userId="2c867a2b-5cd0-4d64-84b5-dcbbdc1cad29" providerId="ADAL" clId="{7F376A71-AE71-48ED-9FCA-A60574D9913A}" dt="2023-06-11T12:03:07.451" v="15855" actId="478"/>
          <ac:picMkLst>
            <pc:docMk/>
            <pc:sldMk cId="3237061760" sldId="305"/>
            <ac:picMk id="9" creationId="{CB473E7E-50F5-30AC-A0AB-4702837E9828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62170589" sldId="306"/>
        </pc:sldMkLst>
        <pc:spChg chg="add del mod">
          <ac:chgData name="Phạm Trung Nguyên" userId="2c867a2b-5cd0-4d64-84b5-dcbbdc1cad29" providerId="ADAL" clId="{7F376A71-AE71-48ED-9FCA-A60574D9913A}" dt="2023-06-11T00:12:00.517" v="13535"/>
          <ac:spMkLst>
            <pc:docMk/>
            <pc:sldMk cId="362170589" sldId="306"/>
            <ac:spMk id="19" creationId="{FB6385B9-6019-4A15-CF32-2B177B182B92}"/>
          </ac:spMkLst>
        </pc:spChg>
        <pc:spChg chg="add del mod">
          <ac:chgData name="Phạm Trung Nguyên" userId="2c867a2b-5cd0-4d64-84b5-dcbbdc1cad29" providerId="ADAL" clId="{7F376A71-AE71-48ED-9FCA-A60574D9913A}" dt="2023-06-11T00:12:00.517" v="13535"/>
          <ac:spMkLst>
            <pc:docMk/>
            <pc:sldMk cId="362170589" sldId="306"/>
            <ac:spMk id="20" creationId="{6802A9D3-97E7-4021-9AD8-13AAF02348F5}"/>
          </ac:spMkLst>
        </pc:spChg>
        <pc:spChg chg="add del mod">
          <ac:chgData name="Phạm Trung Nguyên" userId="2c867a2b-5cd0-4d64-84b5-dcbbdc1cad29" providerId="ADAL" clId="{7F376A71-AE71-48ED-9FCA-A60574D9913A}" dt="2023-06-11T00:12:00.517" v="13535"/>
          <ac:spMkLst>
            <pc:docMk/>
            <pc:sldMk cId="362170589" sldId="306"/>
            <ac:spMk id="21" creationId="{4E81E480-D11F-7FFB-850C-B2853846F926}"/>
          </ac:spMkLst>
        </pc:spChg>
        <pc:spChg chg="mod">
          <ac:chgData name="Phạm Trung Nguyên" userId="2c867a2b-5cd0-4d64-84b5-dcbbdc1cad29" providerId="ADAL" clId="{7F376A71-AE71-48ED-9FCA-A60574D9913A}" dt="2023-06-11T12:07:31.341" v="15882" actId="255"/>
          <ac:spMkLst>
            <pc:docMk/>
            <pc:sldMk cId="362170589" sldId="306"/>
            <ac:spMk id="125" creationId="{00000000-0000-0000-0000-000000000000}"/>
          </ac:spMkLst>
        </pc:sp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2" creationId="{6B8AC628-C1EC-7EF6-2475-AE45AA94EB97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3" creationId="{004F4FF9-7981-8836-77C8-4722BA2330E2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4" creationId="{A4CCEDBA-6534-16C0-C74E-91A69067AFB4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5" creationId="{D8D339B8-2EB3-F55E-2683-72293B7E2C74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6" creationId="{F86B2002-02ED-36BF-FD9C-AC9D49D41006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7" creationId="{4DB170FC-534D-7042-666E-25D13F539FE3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8" creationId="{D22A90A1-955A-2401-4E71-D569A2846729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9" creationId="{E2B9E1DC-10B1-86AC-A5A0-1C54D46969A6}"/>
          </ac:graphicFrameMkLst>
        </pc:graphicFrameChg>
        <pc:graphicFrameChg chg="add del mod">
          <ac:chgData name="Phạm Trung Nguyên" userId="2c867a2b-5cd0-4d64-84b5-dcbbdc1cad29" providerId="ADAL" clId="{7F376A71-AE71-48ED-9FCA-A60574D9913A}" dt="2023-06-11T00:12:00.517" v="13535"/>
          <ac:graphicFrameMkLst>
            <pc:docMk/>
            <pc:sldMk cId="362170589" sldId="306"/>
            <ac:graphicFrameMk id="10" creationId="{02267376-5D1A-7BC4-E88E-FDB03DB91735}"/>
          </ac:graphicFrameMkLst>
        </pc:graphicFrameChg>
        <pc:picChg chg="add mod">
          <ac:chgData name="Phạm Trung Nguyên" userId="2c867a2b-5cd0-4d64-84b5-dcbbdc1cad29" providerId="ADAL" clId="{7F376A71-AE71-48ED-9FCA-A60574D9913A}" dt="2023-06-11T00:34:35.990" v="13596" actId="962"/>
          <ac:picMkLst>
            <pc:docMk/>
            <pc:sldMk cId="362170589" sldId="306"/>
            <ac:picMk id="23" creationId="{5B20BC67-F15C-9D04-BC43-9559021DCA49}"/>
          </ac:picMkLst>
        </pc:picChg>
        <pc:picChg chg="add mod">
          <ac:chgData name="Phạm Trung Nguyên" userId="2c867a2b-5cd0-4d64-84b5-dcbbdc1cad29" providerId="ADAL" clId="{7F376A71-AE71-48ED-9FCA-A60574D9913A}" dt="2023-06-11T00:34:59.034" v="13604" actId="962"/>
          <ac:picMkLst>
            <pc:docMk/>
            <pc:sldMk cId="362170589" sldId="306"/>
            <ac:picMk id="25" creationId="{164402BD-AA84-C736-C64A-F8089FDF4868}"/>
          </ac:picMkLst>
        </pc:pic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1" creationId="{975F5BF4-E134-9C00-197C-48D52D139814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2" creationId="{A6D51707-D01D-1B67-EF81-D2CA70B9F494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3" creationId="{34C5F78D-DC84-6A83-CC42-0B3E54F6C034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4" creationId="{2FD7CE56-A8C5-C725-AD51-50063B83F395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5" creationId="{F5A3BBD7-3D84-AE7B-C649-F17B3BA20E19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6" creationId="{F77C01BD-C972-7F1A-01E3-03752135E56E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7" creationId="{D0AB9C33-9C55-B311-C689-5EB89F0D070C}"/>
          </ac:cxnSpMkLst>
        </pc:cxnChg>
        <pc:cxnChg chg="add del mod">
          <ac:chgData name="Phạm Trung Nguyên" userId="2c867a2b-5cd0-4d64-84b5-dcbbdc1cad29" providerId="ADAL" clId="{7F376A71-AE71-48ED-9FCA-A60574D9913A}" dt="2023-06-11T00:12:00.517" v="13535"/>
          <ac:cxnSpMkLst>
            <pc:docMk/>
            <pc:sldMk cId="362170589" sldId="306"/>
            <ac:cxnSpMk id="18" creationId="{81969FA5-A86F-2F1C-2A6A-8F31D09DEF96}"/>
          </ac:cxnSpMkLst>
        </pc:cxnChg>
      </pc:sldChg>
      <pc:sldChg chg="addSp delSp modSp add mod modTransition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16404257" sldId="307"/>
        </pc:sldMkLst>
        <pc:spChg chg="add mod">
          <ac:chgData name="Phạm Trung Nguyên" userId="2c867a2b-5cd0-4d64-84b5-dcbbdc1cad29" providerId="ADAL" clId="{7F376A71-AE71-48ED-9FCA-A60574D9913A}" dt="2023-06-11T00:38:00.502" v="13660" actId="1076"/>
          <ac:spMkLst>
            <pc:docMk/>
            <pc:sldMk cId="3716404257" sldId="307"/>
            <ac:spMk id="6" creationId="{D17080DF-2462-0E46-F8EB-393FDE43D373}"/>
          </ac:spMkLst>
        </pc:spChg>
        <pc:spChg chg="add del mod">
          <ac:chgData name="Phạm Trung Nguyên" userId="2c867a2b-5cd0-4d64-84b5-dcbbdc1cad29" providerId="ADAL" clId="{7F376A71-AE71-48ED-9FCA-A60574D9913A}" dt="2023-06-11T12:09:10.033" v="15895" actId="478"/>
          <ac:spMkLst>
            <pc:docMk/>
            <pc:sldMk cId="3716404257" sldId="307"/>
            <ac:spMk id="11" creationId="{DA4E5721-4CC6-D989-2FEF-EED910BDD566}"/>
          </ac:spMkLst>
        </pc:spChg>
        <pc:spChg chg="mod">
          <ac:chgData name="Phạm Trung Nguyên" userId="2c867a2b-5cd0-4d64-84b5-dcbbdc1cad29" providerId="ADAL" clId="{7F376A71-AE71-48ED-9FCA-A60574D9913A}" dt="2023-06-11T00:38:07.159" v="13662" actId="20577"/>
          <ac:spMkLst>
            <pc:docMk/>
            <pc:sldMk cId="3716404257" sldId="307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0:37:55.750" v="13659" actId="1076"/>
          <ac:picMkLst>
            <pc:docMk/>
            <pc:sldMk cId="3716404257" sldId="307"/>
            <ac:picMk id="3" creationId="{FEF5D383-E091-0765-C990-4E472530A8A9}"/>
          </ac:picMkLst>
        </pc:picChg>
        <pc:picChg chg="add mod">
          <ac:chgData name="Phạm Trung Nguyên" userId="2c867a2b-5cd0-4d64-84b5-dcbbdc1cad29" providerId="ADAL" clId="{7F376A71-AE71-48ED-9FCA-A60574D9913A}" dt="2023-06-11T00:38:04.489" v="13661" actId="1076"/>
          <ac:picMkLst>
            <pc:docMk/>
            <pc:sldMk cId="3716404257" sldId="307"/>
            <ac:picMk id="5" creationId="{5A3A0EE9-B271-8F64-7F1E-4C3DAAD09D2D}"/>
          </ac:picMkLst>
        </pc:picChg>
        <pc:picChg chg="add mod">
          <ac:chgData name="Phạm Trung Nguyên" userId="2c867a2b-5cd0-4d64-84b5-dcbbdc1cad29" providerId="ADAL" clId="{7F376A71-AE71-48ED-9FCA-A60574D9913A}" dt="2023-06-11T00:38:24.459" v="13666" actId="962"/>
          <ac:picMkLst>
            <pc:docMk/>
            <pc:sldMk cId="3716404257" sldId="307"/>
            <ac:picMk id="8" creationId="{EDBBE39A-D92A-88A2-5639-096B785C62C6}"/>
          </ac:picMkLst>
        </pc:picChg>
        <pc:picChg chg="add mod">
          <ac:chgData name="Phạm Trung Nguyên" userId="2c867a2b-5cd0-4d64-84b5-dcbbdc1cad29" providerId="ADAL" clId="{7F376A71-AE71-48ED-9FCA-A60574D9913A}" dt="2023-06-11T00:38:44.407" v="13670" actId="1076"/>
          <ac:picMkLst>
            <pc:docMk/>
            <pc:sldMk cId="3716404257" sldId="307"/>
            <ac:picMk id="10" creationId="{2E4D11D9-062B-35D1-B998-2D00ED9BD20B}"/>
          </ac:picMkLst>
        </pc:picChg>
        <pc:picChg chg="del">
          <ac:chgData name="Phạm Trung Nguyên" userId="2c867a2b-5cd0-4d64-84b5-dcbbdc1cad29" providerId="ADAL" clId="{7F376A71-AE71-48ED-9FCA-A60574D9913A}" dt="2023-06-11T00:35:43.376" v="13617" actId="478"/>
          <ac:picMkLst>
            <pc:docMk/>
            <pc:sldMk cId="3716404257" sldId="307"/>
            <ac:picMk id="23" creationId="{5B20BC67-F15C-9D04-BC43-9559021DCA49}"/>
          </ac:picMkLst>
        </pc:picChg>
        <pc:picChg chg="del">
          <ac:chgData name="Phạm Trung Nguyên" userId="2c867a2b-5cd0-4d64-84b5-dcbbdc1cad29" providerId="ADAL" clId="{7F376A71-AE71-48ED-9FCA-A60574D9913A}" dt="2023-06-11T00:35:57.159" v="13622" actId="478"/>
          <ac:picMkLst>
            <pc:docMk/>
            <pc:sldMk cId="3716404257" sldId="307"/>
            <ac:picMk id="25" creationId="{164402BD-AA84-C736-C64A-F8089FDF4868}"/>
          </ac:picMkLst>
        </pc:picChg>
      </pc:sldChg>
      <pc:sldChg chg="addSp delSp modSp add mod modTransition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895735892" sldId="308"/>
        </pc:sldMkLst>
        <pc:spChg chg="add mod">
          <ac:chgData name="Phạm Trung Nguyên" userId="2c867a2b-5cd0-4d64-84b5-dcbbdc1cad29" providerId="ADAL" clId="{7F376A71-AE71-48ED-9FCA-A60574D9913A}" dt="2023-06-11T12:12:50.540" v="15913" actId="207"/>
          <ac:spMkLst>
            <pc:docMk/>
            <pc:sldMk cId="895735892" sldId="308"/>
            <ac:spMk id="2" creationId="{A0DB0FA9-30BC-D49F-8999-E9A409A49E39}"/>
          </ac:spMkLst>
        </pc:spChg>
        <pc:spChg chg="del mod">
          <ac:chgData name="Phạm Trung Nguyên" userId="2c867a2b-5cd0-4d64-84b5-dcbbdc1cad29" providerId="ADAL" clId="{7F376A71-AE71-48ED-9FCA-A60574D9913A}" dt="2023-06-11T00:43:01.790" v="13704" actId="478"/>
          <ac:spMkLst>
            <pc:docMk/>
            <pc:sldMk cId="895735892" sldId="308"/>
            <ac:spMk id="6" creationId="{D17080DF-2462-0E46-F8EB-393FDE43D373}"/>
          </ac:spMkLst>
        </pc:spChg>
        <pc:spChg chg="add del mod">
          <ac:chgData name="Phạm Trung Nguyên" userId="2c867a2b-5cd0-4d64-84b5-dcbbdc1cad29" providerId="ADAL" clId="{7F376A71-AE71-48ED-9FCA-A60574D9913A}" dt="2023-06-11T12:12:27.827" v="15909" actId="478"/>
          <ac:spMkLst>
            <pc:docMk/>
            <pc:sldMk cId="895735892" sldId="308"/>
            <ac:spMk id="15" creationId="{499B0965-D6FD-B539-FD2F-CDB9B50D2E40}"/>
          </ac:spMkLst>
        </pc:spChg>
        <pc:spChg chg="add mod">
          <ac:chgData name="Phạm Trung Nguyên" userId="2c867a2b-5cd0-4d64-84b5-dcbbdc1cad29" providerId="ADAL" clId="{7F376A71-AE71-48ED-9FCA-A60574D9913A}" dt="2023-06-11T12:09:47.676" v="15899" actId="14100"/>
          <ac:spMkLst>
            <pc:docMk/>
            <pc:sldMk cId="895735892" sldId="308"/>
            <ac:spMk id="19" creationId="{2B06EDC1-52F4-A861-EFA7-C247DA309122}"/>
          </ac:spMkLst>
        </pc:spChg>
        <pc:spChg chg="mod">
          <ac:chgData name="Phạm Trung Nguyên" userId="2c867a2b-5cd0-4d64-84b5-dcbbdc1cad29" providerId="ADAL" clId="{7F376A71-AE71-48ED-9FCA-A60574D9913A}" dt="2023-06-11T12:09:22.675" v="15896" actId="255"/>
          <ac:spMkLst>
            <pc:docMk/>
            <pc:sldMk cId="895735892" sldId="308"/>
            <ac:spMk id="125" creationId="{00000000-0000-0000-0000-000000000000}"/>
          </ac:spMkLst>
        </pc:spChg>
        <pc:picChg chg="del mod">
          <ac:chgData name="Phạm Trung Nguyên" userId="2c867a2b-5cd0-4d64-84b5-dcbbdc1cad29" providerId="ADAL" clId="{7F376A71-AE71-48ED-9FCA-A60574D9913A}" dt="2023-06-11T00:39:12.139" v="13677" actId="478"/>
          <ac:picMkLst>
            <pc:docMk/>
            <pc:sldMk cId="895735892" sldId="308"/>
            <ac:picMk id="3" creationId="{FEF5D383-E091-0765-C990-4E472530A8A9}"/>
          </ac:picMkLst>
        </pc:picChg>
        <pc:picChg chg="add del mod">
          <ac:chgData name="Phạm Trung Nguyên" userId="2c867a2b-5cd0-4d64-84b5-dcbbdc1cad29" providerId="ADAL" clId="{7F376A71-AE71-48ED-9FCA-A60574D9913A}" dt="2023-06-11T00:39:52.594" v="13685" actId="478"/>
          <ac:picMkLst>
            <pc:docMk/>
            <pc:sldMk cId="895735892" sldId="308"/>
            <ac:picMk id="4" creationId="{AE52F1B2-800C-D816-E4CB-2FE7CAAA5ED8}"/>
          </ac:picMkLst>
        </pc:picChg>
        <pc:picChg chg="del">
          <ac:chgData name="Phạm Trung Nguyên" userId="2c867a2b-5cd0-4d64-84b5-dcbbdc1cad29" providerId="ADAL" clId="{7F376A71-AE71-48ED-9FCA-A60574D9913A}" dt="2023-06-11T00:39:13.682" v="13678" actId="478"/>
          <ac:picMkLst>
            <pc:docMk/>
            <pc:sldMk cId="895735892" sldId="308"/>
            <ac:picMk id="5" creationId="{5A3A0EE9-B271-8F64-7F1E-4C3DAAD09D2D}"/>
          </ac:picMkLst>
        </pc:picChg>
        <pc:picChg chg="del">
          <ac:chgData name="Phạm Trung Nguyên" userId="2c867a2b-5cd0-4d64-84b5-dcbbdc1cad29" providerId="ADAL" clId="{7F376A71-AE71-48ED-9FCA-A60574D9913A}" dt="2023-06-11T00:43:08.966" v="13707" actId="478"/>
          <ac:picMkLst>
            <pc:docMk/>
            <pc:sldMk cId="895735892" sldId="308"/>
            <ac:picMk id="8" creationId="{EDBBE39A-D92A-88A2-5639-096B785C62C6}"/>
          </ac:picMkLst>
        </pc:picChg>
        <pc:picChg chg="add del mod">
          <ac:chgData name="Phạm Trung Nguyên" userId="2c867a2b-5cd0-4d64-84b5-dcbbdc1cad29" providerId="ADAL" clId="{7F376A71-AE71-48ED-9FCA-A60574D9913A}" dt="2023-06-11T00:41:18.668" v="13692" actId="478"/>
          <ac:picMkLst>
            <pc:docMk/>
            <pc:sldMk cId="895735892" sldId="308"/>
            <ac:picMk id="9" creationId="{04DCF98F-F4DD-4103-031B-33C075A3C6FE}"/>
          </ac:picMkLst>
        </pc:picChg>
        <pc:picChg chg="del">
          <ac:chgData name="Phạm Trung Nguyên" userId="2c867a2b-5cd0-4d64-84b5-dcbbdc1cad29" providerId="ADAL" clId="{7F376A71-AE71-48ED-9FCA-A60574D9913A}" dt="2023-06-11T00:43:10.665" v="13708" actId="478"/>
          <ac:picMkLst>
            <pc:docMk/>
            <pc:sldMk cId="895735892" sldId="308"/>
            <ac:picMk id="10" creationId="{2E4D11D9-062B-35D1-B998-2D00ED9BD20B}"/>
          </ac:picMkLst>
        </pc:picChg>
        <pc:picChg chg="add mod">
          <ac:chgData name="Phạm Trung Nguyên" userId="2c867a2b-5cd0-4d64-84b5-dcbbdc1cad29" providerId="ADAL" clId="{7F376A71-AE71-48ED-9FCA-A60574D9913A}" dt="2023-06-11T12:09:39.896" v="15898" actId="1076"/>
          <ac:picMkLst>
            <pc:docMk/>
            <pc:sldMk cId="895735892" sldId="308"/>
            <ac:picMk id="12" creationId="{E084C434-A94E-1BD0-C622-FAE5998518A9}"/>
          </ac:picMkLst>
        </pc:picChg>
        <pc:picChg chg="add del mod">
          <ac:chgData name="Phạm Trung Nguyên" userId="2c867a2b-5cd0-4d64-84b5-dcbbdc1cad29" providerId="ADAL" clId="{7F376A71-AE71-48ED-9FCA-A60574D9913A}" dt="2023-06-11T00:42:57.469" v="13703" actId="478"/>
          <ac:picMkLst>
            <pc:docMk/>
            <pc:sldMk cId="895735892" sldId="308"/>
            <ac:picMk id="14" creationId="{ED9CE0E8-43CD-7228-E34B-8BCDD0F553BB}"/>
          </ac:picMkLst>
        </pc:picChg>
        <pc:picChg chg="add mod">
          <ac:chgData name="Phạm Trung Nguyên" userId="2c867a2b-5cd0-4d64-84b5-dcbbdc1cad29" providerId="ADAL" clId="{7F376A71-AE71-48ED-9FCA-A60574D9913A}" dt="2023-06-11T12:12:21.694" v="15908" actId="1076"/>
          <ac:picMkLst>
            <pc:docMk/>
            <pc:sldMk cId="895735892" sldId="308"/>
            <ac:picMk id="17" creationId="{335C395F-6D18-04EF-F633-1E05205C718B}"/>
          </ac:picMkLst>
        </pc:picChg>
        <pc:picChg chg="add mod">
          <ac:chgData name="Phạm Trung Nguyên" userId="2c867a2b-5cd0-4d64-84b5-dcbbdc1cad29" providerId="ADAL" clId="{7F376A71-AE71-48ED-9FCA-A60574D9913A}" dt="2023-06-11T12:09:29.666" v="15897" actId="1076"/>
          <ac:picMkLst>
            <pc:docMk/>
            <pc:sldMk cId="895735892" sldId="308"/>
            <ac:picMk id="18" creationId="{628206F5-E0E8-54FF-8F60-07B083899E51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881442949" sldId="309"/>
        </pc:sldMkLst>
        <pc:spChg chg="add mod">
          <ac:chgData name="Phạm Trung Nguyên" userId="2c867a2b-5cd0-4d64-84b5-dcbbdc1cad29" providerId="ADAL" clId="{7F376A71-AE71-48ED-9FCA-A60574D9913A}" dt="2023-06-11T00:46:38.082" v="13753" actId="14100"/>
          <ac:spMkLst>
            <pc:docMk/>
            <pc:sldMk cId="1881442949" sldId="309"/>
            <ac:spMk id="6" creationId="{BEB50B3E-5DA9-5ECC-C77E-FA835B61DF22}"/>
          </ac:spMkLst>
        </pc:spChg>
        <pc:spChg chg="del mod">
          <ac:chgData name="Phạm Trung Nguyên" userId="2c867a2b-5cd0-4d64-84b5-dcbbdc1cad29" providerId="ADAL" clId="{7F376A71-AE71-48ED-9FCA-A60574D9913A}" dt="2023-06-11T00:46:02.618" v="13748" actId="478"/>
          <ac:spMkLst>
            <pc:docMk/>
            <pc:sldMk cId="1881442949" sldId="309"/>
            <ac:spMk id="15" creationId="{499B0965-D6FD-B539-FD2F-CDB9B50D2E40}"/>
          </ac:spMkLst>
        </pc:spChg>
        <pc:spChg chg="mod">
          <ac:chgData name="Phạm Trung Nguyên" userId="2c867a2b-5cd0-4d64-84b5-dcbbdc1cad29" providerId="ADAL" clId="{7F376A71-AE71-48ED-9FCA-A60574D9913A}" dt="2023-06-11T12:15:55.204" v="15929" actId="255"/>
          <ac:spMkLst>
            <pc:docMk/>
            <pc:sldMk cId="1881442949" sldId="309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12:15:39.873" v="15927" actId="1076"/>
          <ac:picMkLst>
            <pc:docMk/>
            <pc:sldMk cId="1881442949" sldId="309"/>
            <ac:picMk id="2" creationId="{F59A81C1-37FF-617F-62F0-310718C70E9C}"/>
          </ac:picMkLst>
        </pc:picChg>
        <pc:picChg chg="add mod">
          <ac:chgData name="Phạm Trung Nguyên" userId="2c867a2b-5cd0-4d64-84b5-dcbbdc1cad29" providerId="ADAL" clId="{7F376A71-AE71-48ED-9FCA-A60574D9913A}" dt="2023-06-11T12:15:44.600" v="15928" actId="1076"/>
          <ac:picMkLst>
            <pc:docMk/>
            <pc:sldMk cId="1881442949" sldId="309"/>
            <ac:picMk id="3" creationId="{060EFFBB-E2CA-7EB9-AF73-46A0F2BB44D6}"/>
          </ac:picMkLst>
        </pc:picChg>
        <pc:picChg chg="add del mod">
          <ac:chgData name="Phạm Trung Nguyên" userId="2c867a2b-5cd0-4d64-84b5-dcbbdc1cad29" providerId="ADAL" clId="{7F376A71-AE71-48ED-9FCA-A60574D9913A}" dt="2023-06-11T12:15:34.129" v="15925" actId="478"/>
          <ac:picMkLst>
            <pc:docMk/>
            <pc:sldMk cId="1881442949" sldId="309"/>
            <ac:picMk id="5" creationId="{C0C4D156-A226-2B64-F2B3-F397C67E96A7}"/>
          </ac:picMkLst>
        </pc:picChg>
        <pc:picChg chg="del">
          <ac:chgData name="Phạm Trung Nguyên" userId="2c867a2b-5cd0-4d64-84b5-dcbbdc1cad29" providerId="ADAL" clId="{7F376A71-AE71-48ED-9FCA-A60574D9913A}" dt="2023-06-11T00:44:38.556" v="13729" actId="478"/>
          <ac:picMkLst>
            <pc:docMk/>
            <pc:sldMk cId="1881442949" sldId="309"/>
            <ac:picMk id="12" creationId="{E084C434-A94E-1BD0-C622-FAE5998518A9}"/>
          </ac:picMkLst>
        </pc:picChg>
        <pc:picChg chg="del mod">
          <ac:chgData name="Phạm Trung Nguyên" userId="2c867a2b-5cd0-4d64-84b5-dcbbdc1cad29" providerId="ADAL" clId="{7F376A71-AE71-48ED-9FCA-A60574D9913A}" dt="2023-06-11T00:44:43.066" v="13731" actId="478"/>
          <ac:picMkLst>
            <pc:docMk/>
            <pc:sldMk cId="1881442949" sldId="309"/>
            <ac:picMk id="17" creationId="{335C395F-6D18-04EF-F633-1E05205C718B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290700168" sldId="310"/>
        </pc:sldMkLst>
        <pc:picChg chg="del">
          <ac:chgData name="Phạm Trung Nguyên" userId="2c867a2b-5cd0-4d64-84b5-dcbbdc1cad29" providerId="ADAL" clId="{7F376A71-AE71-48ED-9FCA-A60574D9913A}" dt="2023-06-11T00:47:08.660" v="13758" actId="478"/>
          <ac:picMkLst>
            <pc:docMk/>
            <pc:sldMk cId="1290700168" sldId="310"/>
            <ac:picMk id="3" creationId="{060EFFBB-E2CA-7EB9-AF73-46A0F2BB44D6}"/>
          </ac:picMkLst>
        </pc:picChg>
        <pc:picChg chg="add mod">
          <ac:chgData name="Phạm Trung Nguyên" userId="2c867a2b-5cd0-4d64-84b5-dcbbdc1cad29" providerId="ADAL" clId="{7F376A71-AE71-48ED-9FCA-A60574D9913A}" dt="2023-06-11T00:47:45.545" v="13763" actId="1076"/>
          <ac:picMkLst>
            <pc:docMk/>
            <pc:sldMk cId="1290700168" sldId="310"/>
            <ac:picMk id="4" creationId="{3DE9D9D0-2F8D-7738-4CEA-D21D7D833F83}"/>
          </ac:picMkLst>
        </pc:picChg>
        <pc:picChg chg="mod">
          <ac:chgData name="Phạm Trung Nguyên" userId="2c867a2b-5cd0-4d64-84b5-dcbbdc1cad29" providerId="ADAL" clId="{7F376A71-AE71-48ED-9FCA-A60574D9913A}" dt="2023-06-11T00:48:00.238" v="13764" actId="1076"/>
          <ac:picMkLst>
            <pc:docMk/>
            <pc:sldMk cId="1290700168" sldId="310"/>
            <ac:picMk id="5" creationId="{C0C4D156-A226-2B64-F2B3-F397C67E96A7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355038953" sldId="311"/>
        </pc:sldMkLst>
        <pc:spChg chg="del">
          <ac:chgData name="Phạm Trung Nguyên" userId="2c867a2b-5cd0-4d64-84b5-dcbbdc1cad29" providerId="ADAL" clId="{7F376A71-AE71-48ED-9FCA-A60574D9913A}" dt="2023-06-11T00:48:34.482" v="13778" actId="478"/>
          <ac:spMkLst>
            <pc:docMk/>
            <pc:sldMk cId="1355038953" sldId="311"/>
            <ac:spMk id="6" creationId="{BEB50B3E-5DA9-5ECC-C77E-FA835B61DF22}"/>
          </ac:spMkLst>
        </pc:spChg>
        <pc:spChg chg="add mod">
          <ac:chgData name="Phạm Trung Nguyên" userId="2c867a2b-5cd0-4d64-84b5-dcbbdc1cad29" providerId="ADAL" clId="{7F376A71-AE71-48ED-9FCA-A60574D9913A}" dt="2023-06-11T12:18:10.424" v="15944" actId="1076"/>
          <ac:spMkLst>
            <pc:docMk/>
            <pc:sldMk cId="1355038953" sldId="311"/>
            <ac:spMk id="10" creationId="{6BFA6B9D-AA44-D2D2-D842-0AA8B10E7FDE}"/>
          </ac:spMkLst>
        </pc:spChg>
        <pc:spChg chg="mod">
          <ac:chgData name="Phạm Trung Nguyên" userId="2c867a2b-5cd0-4d64-84b5-dcbbdc1cad29" providerId="ADAL" clId="{7F376A71-AE71-48ED-9FCA-A60574D9913A}" dt="2023-06-11T00:48:23.143" v="13775" actId="20577"/>
          <ac:spMkLst>
            <pc:docMk/>
            <pc:sldMk cId="1355038953" sldId="311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0:55:29.173" v="13847" actId="14100"/>
          <ac:picMkLst>
            <pc:docMk/>
            <pc:sldMk cId="1355038953" sldId="311"/>
            <ac:picMk id="3" creationId="{610F40A4-8B26-217A-23DA-6C5636A11E31}"/>
          </ac:picMkLst>
        </pc:picChg>
        <pc:picChg chg="del mod">
          <ac:chgData name="Phạm Trung Nguyên" userId="2c867a2b-5cd0-4d64-84b5-dcbbdc1cad29" providerId="ADAL" clId="{7F376A71-AE71-48ED-9FCA-A60574D9913A}" dt="2023-06-11T00:48:31.375" v="13777" actId="478"/>
          <ac:picMkLst>
            <pc:docMk/>
            <pc:sldMk cId="1355038953" sldId="311"/>
            <ac:picMk id="4" creationId="{3DE9D9D0-2F8D-7738-4CEA-D21D7D833F83}"/>
          </ac:picMkLst>
        </pc:picChg>
        <pc:picChg chg="del">
          <ac:chgData name="Phạm Trung Nguyên" userId="2c867a2b-5cd0-4d64-84b5-dcbbdc1cad29" providerId="ADAL" clId="{7F376A71-AE71-48ED-9FCA-A60574D9913A}" dt="2023-06-11T00:48:13.725" v="13766" actId="478"/>
          <ac:picMkLst>
            <pc:docMk/>
            <pc:sldMk cId="1355038953" sldId="311"/>
            <ac:picMk id="5" creationId="{C0C4D156-A226-2B64-F2B3-F397C67E96A7}"/>
          </ac:picMkLst>
        </pc:picChg>
        <pc:picChg chg="add del mod">
          <ac:chgData name="Phạm Trung Nguyên" userId="2c867a2b-5cd0-4d64-84b5-dcbbdc1cad29" providerId="ADAL" clId="{7F376A71-AE71-48ED-9FCA-A60574D9913A}" dt="2023-06-11T00:56:00.330" v="13848" actId="478"/>
          <ac:picMkLst>
            <pc:docMk/>
            <pc:sldMk cId="1355038953" sldId="311"/>
            <ac:picMk id="8" creationId="{E1D881CF-8F4F-30DF-ED18-59DC9B4C9BD6}"/>
          </ac:picMkLst>
        </pc:picChg>
        <pc:picChg chg="add mod">
          <ac:chgData name="Phạm Trung Nguyên" userId="2c867a2b-5cd0-4d64-84b5-dcbbdc1cad29" providerId="ADAL" clId="{7F376A71-AE71-48ED-9FCA-A60574D9913A}" dt="2023-06-11T00:56:19.839" v="13854" actId="1076"/>
          <ac:picMkLst>
            <pc:docMk/>
            <pc:sldMk cId="1355038953" sldId="311"/>
            <ac:picMk id="9" creationId="{4B973599-EF28-DDBC-8907-06570158B8E8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783570093" sldId="312"/>
        </pc:sldMkLst>
        <pc:spChg chg="add mod">
          <ac:chgData name="Phạm Trung Nguyên" userId="2c867a2b-5cd0-4d64-84b5-dcbbdc1cad29" providerId="ADAL" clId="{7F376A71-AE71-48ED-9FCA-A60574D9913A}" dt="2023-06-11T00:50:58.715" v="13815" actId="1076"/>
          <ac:spMkLst>
            <pc:docMk/>
            <pc:sldMk cId="2783570093" sldId="312"/>
            <ac:spMk id="7" creationId="{09CEC908-EF45-CB69-CE1B-B80D52C6E3E7}"/>
          </ac:spMkLst>
        </pc:spChg>
        <pc:spChg chg="mod">
          <ac:chgData name="Phạm Trung Nguyên" userId="2c867a2b-5cd0-4d64-84b5-dcbbdc1cad29" providerId="ADAL" clId="{7F376A71-AE71-48ED-9FCA-A60574D9913A}" dt="2023-06-11T00:49:21.805" v="13794" actId="20577"/>
          <ac:spMkLst>
            <pc:docMk/>
            <pc:sldMk cId="2783570093" sldId="312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0:49:23.436" v="13795" actId="478"/>
          <ac:picMkLst>
            <pc:docMk/>
            <pc:sldMk cId="2783570093" sldId="312"/>
            <ac:picMk id="3" creationId="{610F40A4-8B26-217A-23DA-6C5636A11E31}"/>
          </ac:picMkLst>
        </pc:picChg>
        <pc:picChg chg="add mod">
          <ac:chgData name="Phạm Trung Nguyên" userId="2c867a2b-5cd0-4d64-84b5-dcbbdc1cad29" providerId="ADAL" clId="{7F376A71-AE71-48ED-9FCA-A60574D9913A}" dt="2023-06-11T12:19:05.801" v="15952" actId="1076"/>
          <ac:picMkLst>
            <pc:docMk/>
            <pc:sldMk cId="2783570093" sldId="312"/>
            <ac:picMk id="4" creationId="{61B9ADB6-0BA8-C1FF-B362-796578EBCF7F}"/>
          </ac:picMkLst>
        </pc:picChg>
        <pc:picChg chg="add del mod">
          <ac:chgData name="Phạm Trung Nguyên" userId="2c867a2b-5cd0-4d64-84b5-dcbbdc1cad29" providerId="ADAL" clId="{7F376A71-AE71-48ED-9FCA-A60574D9913A}" dt="2023-06-11T02:05:10.139" v="14631" actId="478"/>
          <ac:picMkLst>
            <pc:docMk/>
            <pc:sldMk cId="2783570093" sldId="312"/>
            <ac:picMk id="6" creationId="{0C046BB7-0EA0-9E8C-62CC-9CF4D109C8A2}"/>
          </ac:picMkLst>
        </pc:picChg>
        <pc:picChg chg="add mod">
          <ac:chgData name="Phạm Trung Nguyên" userId="2c867a2b-5cd0-4d64-84b5-dcbbdc1cad29" providerId="ADAL" clId="{7F376A71-AE71-48ED-9FCA-A60574D9913A}" dt="2023-06-11T12:19:03.678" v="15951" actId="1076"/>
          <ac:picMkLst>
            <pc:docMk/>
            <pc:sldMk cId="2783570093" sldId="312"/>
            <ac:picMk id="8" creationId="{E5C21C54-5C48-1307-AA19-298526095FF1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76333993" sldId="313"/>
        </pc:sldMkLst>
        <pc:spChg chg="del">
          <ac:chgData name="Phạm Trung Nguyên" userId="2c867a2b-5cd0-4d64-84b5-dcbbdc1cad29" providerId="ADAL" clId="{7F376A71-AE71-48ED-9FCA-A60574D9913A}" dt="2023-06-11T00:51:59.448" v="13829" actId="478"/>
          <ac:spMkLst>
            <pc:docMk/>
            <pc:sldMk cId="3776333993" sldId="313"/>
            <ac:spMk id="7" creationId="{09CEC908-EF45-CB69-CE1B-B80D52C6E3E7}"/>
          </ac:spMkLst>
        </pc:spChg>
        <pc:spChg chg="add mod">
          <ac:chgData name="Phạm Trung Nguyên" userId="2c867a2b-5cd0-4d64-84b5-dcbbdc1cad29" providerId="ADAL" clId="{7F376A71-AE71-48ED-9FCA-A60574D9913A}" dt="2023-06-11T00:59:38.808" v="13879" actId="1076"/>
          <ac:spMkLst>
            <pc:docMk/>
            <pc:sldMk cId="3776333993" sldId="313"/>
            <ac:spMk id="10" creationId="{BDEC8A69-36C5-7A75-29DE-A524190C5B14}"/>
          </ac:spMkLst>
        </pc:spChg>
        <pc:spChg chg="mod">
          <ac:chgData name="Phạm Trung Nguyên" userId="2c867a2b-5cd0-4d64-84b5-dcbbdc1cad29" providerId="ADAL" clId="{7F376A71-AE71-48ED-9FCA-A60574D9913A}" dt="2023-06-11T00:59:33.094" v="13878" actId="20577"/>
          <ac:spMkLst>
            <pc:docMk/>
            <pc:sldMk cId="3776333993" sldId="313"/>
            <ac:spMk id="125" creationId="{00000000-0000-0000-0000-000000000000}"/>
          </ac:spMkLst>
        </pc:spChg>
        <pc:picChg chg="add del mod">
          <ac:chgData name="Phạm Trung Nguyên" userId="2c867a2b-5cd0-4d64-84b5-dcbbdc1cad29" providerId="ADAL" clId="{7F376A71-AE71-48ED-9FCA-A60574D9913A}" dt="2023-06-11T00:53:27.266" v="13833" actId="478"/>
          <ac:picMkLst>
            <pc:docMk/>
            <pc:sldMk cId="3776333993" sldId="313"/>
            <ac:picMk id="3" creationId="{1678D5CB-3A76-CBD9-B318-A7DC47EB7364}"/>
          </ac:picMkLst>
        </pc:picChg>
        <pc:picChg chg="del">
          <ac:chgData name="Phạm Trung Nguyên" userId="2c867a2b-5cd0-4d64-84b5-dcbbdc1cad29" providerId="ADAL" clId="{7F376A71-AE71-48ED-9FCA-A60574D9913A}" dt="2023-06-11T00:51:32.741" v="13823" actId="478"/>
          <ac:picMkLst>
            <pc:docMk/>
            <pc:sldMk cId="3776333993" sldId="313"/>
            <ac:picMk id="4" creationId="{61B9ADB6-0BA8-C1FF-B362-796578EBCF7F}"/>
          </ac:picMkLst>
        </pc:picChg>
        <pc:picChg chg="del">
          <ac:chgData name="Phạm Trung Nguyên" userId="2c867a2b-5cd0-4d64-84b5-dcbbdc1cad29" providerId="ADAL" clId="{7F376A71-AE71-48ED-9FCA-A60574D9913A}" dt="2023-06-11T00:51:34.328" v="13824" actId="478"/>
          <ac:picMkLst>
            <pc:docMk/>
            <pc:sldMk cId="3776333993" sldId="313"/>
            <ac:picMk id="6" creationId="{0C046BB7-0EA0-9E8C-62CC-9CF4D109C8A2}"/>
          </ac:picMkLst>
        </pc:picChg>
        <pc:picChg chg="add del mod">
          <ac:chgData name="Phạm Trung Nguyên" userId="2c867a2b-5cd0-4d64-84b5-dcbbdc1cad29" providerId="ADAL" clId="{7F376A71-AE71-48ED-9FCA-A60574D9913A}" dt="2023-06-11T00:59:07.815" v="13869" actId="478"/>
          <ac:picMkLst>
            <pc:docMk/>
            <pc:sldMk cId="3776333993" sldId="313"/>
            <ac:picMk id="8" creationId="{053B4ACE-95FE-A4B4-FC2D-BF38D1EF2D5B}"/>
          </ac:picMkLst>
        </pc:picChg>
        <pc:picChg chg="add mod">
          <ac:chgData name="Phạm Trung Nguyên" userId="2c867a2b-5cd0-4d64-84b5-dcbbdc1cad29" providerId="ADAL" clId="{7F376A71-AE71-48ED-9FCA-A60574D9913A}" dt="2023-06-11T00:58:18.014" v="13864" actId="14100"/>
          <ac:picMkLst>
            <pc:docMk/>
            <pc:sldMk cId="3776333993" sldId="313"/>
            <ac:picMk id="9" creationId="{9BF8DAD1-A76E-2BF3-6348-E24E67B31203}"/>
          </ac:picMkLst>
        </pc:picChg>
        <pc:picChg chg="add mod">
          <ac:chgData name="Phạm Trung Nguyên" userId="2c867a2b-5cd0-4d64-84b5-dcbbdc1cad29" providerId="ADAL" clId="{7F376A71-AE71-48ED-9FCA-A60574D9913A}" dt="2023-06-11T00:59:28.930" v="13874" actId="1076"/>
          <ac:picMkLst>
            <pc:docMk/>
            <pc:sldMk cId="3776333993" sldId="313"/>
            <ac:picMk id="12" creationId="{0878766E-ED5A-E5AA-586A-344F43BF5EF3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721087675" sldId="314"/>
        </pc:sldMkLst>
        <pc:spChg chg="add del mod">
          <ac:chgData name="Phạm Trung Nguyên" userId="2c867a2b-5cd0-4d64-84b5-dcbbdc1cad29" providerId="ADAL" clId="{7F376A71-AE71-48ED-9FCA-A60574D9913A}" dt="2023-06-11T12:21:42.272" v="15974" actId="478"/>
          <ac:spMkLst>
            <pc:docMk/>
            <pc:sldMk cId="721087675" sldId="314"/>
            <ac:spMk id="2" creationId="{B035A2D6-7840-0623-CB9E-DD378EBB728C}"/>
          </ac:spMkLst>
        </pc:spChg>
        <pc:spChg chg="add del mod">
          <ac:chgData name="Phạm Trung Nguyên" userId="2c867a2b-5cd0-4d64-84b5-dcbbdc1cad29" providerId="ADAL" clId="{7F376A71-AE71-48ED-9FCA-A60574D9913A}" dt="2023-06-11T12:28:14.728" v="16004" actId="478"/>
          <ac:spMkLst>
            <pc:docMk/>
            <pc:sldMk cId="721087675" sldId="314"/>
            <ac:spMk id="9" creationId="{A0D752EF-119F-E56B-3C5A-1526C63847AF}"/>
          </ac:spMkLst>
        </pc:spChg>
        <pc:spChg chg="mod">
          <ac:chgData name="Phạm Trung Nguyên" userId="2c867a2b-5cd0-4d64-84b5-dcbbdc1cad29" providerId="ADAL" clId="{7F376A71-AE71-48ED-9FCA-A60574D9913A}" dt="2023-06-11T12:21:18.804" v="15970" actId="208"/>
          <ac:spMkLst>
            <pc:docMk/>
            <pc:sldMk cId="721087675" sldId="314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1:02:22.413" v="13913" actId="14100"/>
          <ac:picMkLst>
            <pc:docMk/>
            <pc:sldMk cId="721087675" sldId="314"/>
            <ac:picMk id="3" creationId="{6AE9F03B-A8A5-4A44-22D0-535ACC93361D}"/>
          </ac:picMkLst>
        </pc:picChg>
        <pc:picChg chg="del">
          <ac:chgData name="Phạm Trung Nguyên" userId="2c867a2b-5cd0-4d64-84b5-dcbbdc1cad29" providerId="ADAL" clId="{7F376A71-AE71-48ED-9FCA-A60574D9913A}" dt="2023-06-11T01:00:17.954" v="13889" actId="478"/>
          <ac:picMkLst>
            <pc:docMk/>
            <pc:sldMk cId="721087675" sldId="314"/>
            <ac:picMk id="9" creationId="{9BF8DAD1-A76E-2BF3-6348-E24E67B31203}"/>
          </ac:picMkLst>
        </pc:picChg>
        <pc:picChg chg="mod">
          <ac:chgData name="Phạm Trung Nguyên" userId="2c867a2b-5cd0-4d64-84b5-dcbbdc1cad29" providerId="ADAL" clId="{7F376A71-AE71-48ED-9FCA-A60574D9913A}" dt="2023-06-11T01:00:21.738" v="13890" actId="1076"/>
          <ac:picMkLst>
            <pc:docMk/>
            <pc:sldMk cId="721087675" sldId="314"/>
            <ac:picMk id="12" creationId="{0878766E-ED5A-E5AA-586A-344F43BF5EF3}"/>
          </ac:picMkLst>
        </pc:picChg>
        <pc:cxnChg chg="add del mod">
          <ac:chgData name="Phạm Trung Nguyên" userId="2c867a2b-5cd0-4d64-84b5-dcbbdc1cad29" providerId="ADAL" clId="{7F376A71-AE71-48ED-9FCA-A60574D9913A}" dt="2023-06-11T12:26:03.084" v="15982" actId="11529"/>
          <ac:cxnSpMkLst>
            <pc:docMk/>
            <pc:sldMk cId="721087675" sldId="314"/>
            <ac:cxnSpMk id="5" creationId="{BAF618DB-487A-CC03-764F-BDD9987EA754}"/>
          </ac:cxnSpMkLst>
        </pc:cxnChg>
      </pc:sldChg>
      <pc:sldChg chg="addSp delSp modSp add mod 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917732764" sldId="315"/>
        </pc:sldMkLst>
        <pc:spChg chg="mod">
          <ac:chgData name="Phạm Trung Nguyên" userId="2c867a2b-5cd0-4d64-84b5-dcbbdc1cad29" providerId="ADAL" clId="{7F376A71-AE71-48ED-9FCA-A60574D9913A}" dt="2023-06-11T01:03:34.395" v="13930" actId="1076"/>
          <ac:spMkLst>
            <pc:docMk/>
            <pc:sldMk cId="917732764" sldId="315"/>
            <ac:spMk id="10" creationId="{BDEC8A69-36C5-7A75-29DE-A524190C5B14}"/>
          </ac:spMkLst>
        </pc:spChg>
        <pc:picChg chg="mod">
          <ac:chgData name="Phạm Trung Nguyên" userId="2c867a2b-5cd0-4d64-84b5-dcbbdc1cad29" providerId="ADAL" clId="{7F376A71-AE71-48ED-9FCA-A60574D9913A}" dt="2023-06-11T01:03:38.133" v="13931" actId="1076"/>
          <ac:picMkLst>
            <pc:docMk/>
            <pc:sldMk cId="917732764" sldId="315"/>
            <ac:picMk id="3" creationId="{6AE9F03B-A8A5-4A44-22D0-535ACC93361D}"/>
          </ac:picMkLst>
        </pc:picChg>
        <pc:picChg chg="add mod">
          <ac:chgData name="Phạm Trung Nguyên" userId="2c867a2b-5cd0-4d64-84b5-dcbbdc1cad29" providerId="ADAL" clId="{7F376A71-AE71-48ED-9FCA-A60574D9913A}" dt="2023-06-11T01:03:42.779" v="13932" actId="1076"/>
          <ac:picMkLst>
            <pc:docMk/>
            <pc:sldMk cId="917732764" sldId="315"/>
            <ac:picMk id="4" creationId="{F7911E61-F3D3-1FD1-48BD-F2901A410FE9}"/>
          </ac:picMkLst>
        </pc:picChg>
        <pc:picChg chg="del">
          <ac:chgData name="Phạm Trung Nguyên" userId="2c867a2b-5cd0-4d64-84b5-dcbbdc1cad29" providerId="ADAL" clId="{7F376A71-AE71-48ED-9FCA-A60574D9913A}" dt="2023-06-11T01:02:33.412" v="13915" actId="478"/>
          <ac:picMkLst>
            <pc:docMk/>
            <pc:sldMk cId="917732764" sldId="315"/>
            <ac:picMk id="12" creationId="{0878766E-ED5A-E5AA-586A-344F43BF5EF3}"/>
          </ac:picMkLst>
        </pc:picChg>
      </pc:sldChg>
      <pc:sldChg chg="delSp modSp add mod 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145582716" sldId="316"/>
        </pc:sldMkLst>
        <pc:spChg chg="del">
          <ac:chgData name="Phạm Trung Nguyên" userId="2c867a2b-5cd0-4d64-84b5-dcbbdc1cad29" providerId="ADAL" clId="{7F376A71-AE71-48ED-9FCA-A60574D9913A}" dt="2023-06-11T01:03:57.932" v="13936" actId="478"/>
          <ac:spMkLst>
            <pc:docMk/>
            <pc:sldMk cId="4145582716" sldId="316"/>
            <ac:spMk id="10" creationId="{BDEC8A69-36C5-7A75-29DE-A524190C5B14}"/>
          </ac:spMkLst>
        </pc:spChg>
        <pc:spChg chg="mod">
          <ac:chgData name="Phạm Trung Nguyên" userId="2c867a2b-5cd0-4d64-84b5-dcbbdc1cad29" providerId="ADAL" clId="{7F376A71-AE71-48ED-9FCA-A60574D9913A}" dt="2023-06-11T01:03:54.117" v="13934" actId="20577"/>
          <ac:spMkLst>
            <pc:docMk/>
            <pc:sldMk cId="4145582716" sldId="316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1:03:55.969" v="13935" actId="478"/>
          <ac:picMkLst>
            <pc:docMk/>
            <pc:sldMk cId="4145582716" sldId="316"/>
            <ac:picMk id="3" creationId="{6AE9F03B-A8A5-4A44-22D0-535ACC93361D}"/>
          </ac:picMkLst>
        </pc:picChg>
        <pc:picChg chg="mod">
          <ac:chgData name="Phạm Trung Nguyên" userId="2c867a2b-5cd0-4d64-84b5-dcbbdc1cad29" providerId="ADAL" clId="{7F376A71-AE71-48ED-9FCA-A60574D9913A}" dt="2023-06-11T01:04:05.356" v="13939" actId="1076"/>
          <ac:picMkLst>
            <pc:docMk/>
            <pc:sldMk cId="4145582716" sldId="316"/>
            <ac:picMk id="4" creationId="{F7911E61-F3D3-1FD1-48BD-F2901A410FE9}"/>
          </ac:picMkLst>
        </pc:picChg>
      </pc:sldChg>
      <pc:sldChg chg="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542117809" sldId="317"/>
        </pc:sldMkLst>
        <pc:spChg chg="mod">
          <ac:chgData name="Phạm Trung Nguyên" userId="2c867a2b-5cd0-4d64-84b5-dcbbdc1cad29" providerId="ADAL" clId="{7F376A71-AE71-48ED-9FCA-A60574D9913A}" dt="2023-06-11T01:21:33.389" v="14364" actId="20577"/>
          <ac:spMkLst>
            <pc:docMk/>
            <pc:sldMk cId="1542117809" sldId="317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1:04:47.406" v="13941" actId="478"/>
          <ac:picMkLst>
            <pc:docMk/>
            <pc:sldMk cId="1542117809" sldId="317"/>
            <ac:picMk id="4" creationId="{F7911E61-F3D3-1FD1-48BD-F2901A410FE9}"/>
          </ac:picMkLst>
        </pc:pic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78284540" sldId="318"/>
        </pc:sldMkLst>
        <pc:spChg chg="mod">
          <ac:chgData name="Phạm Trung Nguyên" userId="2c867a2b-5cd0-4d64-84b5-dcbbdc1cad29" providerId="ADAL" clId="{7F376A71-AE71-48ED-9FCA-A60574D9913A}" dt="2023-06-11T02:14:19.340" v="14934" actId="20577"/>
          <ac:spMkLst>
            <pc:docMk/>
            <pc:sldMk cId="378284540" sldId="318"/>
            <ac:spMk id="125" creationId="{00000000-0000-0000-0000-000000000000}"/>
          </ac:spMkLst>
        </pc:sp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9163924" sldId="319"/>
        </pc:sldMkLst>
        <pc:spChg chg="mod">
          <ac:chgData name="Phạm Trung Nguyên" userId="2c867a2b-5cd0-4d64-84b5-dcbbdc1cad29" providerId="ADAL" clId="{7F376A71-AE71-48ED-9FCA-A60574D9913A}" dt="2023-06-11T01:21:42.477" v="14377" actId="20577"/>
          <ac:spMkLst>
            <pc:docMk/>
            <pc:sldMk cId="39163924" sldId="319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1:21:48.859" v="14380" actId="14100"/>
          <ac:picMkLst>
            <pc:docMk/>
            <pc:sldMk cId="39163924" sldId="319"/>
            <ac:picMk id="2" creationId="{DB3CAE26-1D2F-12D6-21A9-CF722C114C71}"/>
          </ac:picMkLst>
        </pc:pic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726053036" sldId="320"/>
        </pc:sldMkLst>
        <pc:spChg chg="add mod">
          <ac:chgData name="Phạm Trung Nguyên" userId="2c867a2b-5cd0-4d64-84b5-dcbbdc1cad29" providerId="ADAL" clId="{7F376A71-AE71-48ED-9FCA-A60574D9913A}" dt="2023-06-11T01:23:24.695" v="14397" actId="207"/>
          <ac:spMkLst>
            <pc:docMk/>
            <pc:sldMk cId="726053036" sldId="320"/>
            <ac:spMk id="4" creationId="{AF806C94-62CB-F8F8-EC0E-CA89ACEFCA6A}"/>
          </ac:spMkLst>
        </pc:spChg>
        <pc:spChg chg="add mod">
          <ac:chgData name="Phạm Trung Nguyên" userId="2c867a2b-5cd0-4d64-84b5-dcbbdc1cad29" providerId="ADAL" clId="{7F376A71-AE71-48ED-9FCA-A60574D9913A}" dt="2023-06-11T01:24:26.275" v="14410" actId="14100"/>
          <ac:spMkLst>
            <pc:docMk/>
            <pc:sldMk cId="726053036" sldId="320"/>
            <ac:spMk id="6" creationId="{CDC89C6F-0204-F777-8AA7-2F1800485171}"/>
          </ac:spMkLst>
        </pc:spChg>
        <pc:spChg chg="mod">
          <ac:chgData name="Phạm Trung Nguyên" userId="2c867a2b-5cd0-4d64-84b5-dcbbdc1cad29" providerId="ADAL" clId="{7F376A71-AE71-48ED-9FCA-A60574D9913A}" dt="2023-06-11T01:22:47.869" v="14390" actId="20577"/>
          <ac:spMkLst>
            <pc:docMk/>
            <pc:sldMk cId="726053036" sldId="320"/>
            <ac:spMk id="125" creationId="{00000000-0000-0000-0000-000000000000}"/>
          </ac:spMkLst>
        </pc:spChg>
        <pc:picChg chg="mod">
          <ac:chgData name="Phạm Trung Nguyên" userId="2c867a2b-5cd0-4d64-84b5-dcbbdc1cad29" providerId="ADAL" clId="{7F376A71-AE71-48ED-9FCA-A60574D9913A}" dt="2023-06-11T01:22:56.645" v="14392" actId="1076"/>
          <ac:picMkLst>
            <pc:docMk/>
            <pc:sldMk cId="726053036" sldId="320"/>
            <ac:picMk id="2" creationId="{DB3CAE26-1D2F-12D6-21A9-CF722C114C71}"/>
          </ac:picMkLst>
        </pc:picChg>
        <pc:picChg chg="add mod">
          <ac:chgData name="Phạm Trung Nguyên" userId="2c867a2b-5cd0-4d64-84b5-dcbbdc1cad29" providerId="ADAL" clId="{7F376A71-AE71-48ED-9FCA-A60574D9913A}" dt="2023-06-11T01:22:59.268" v="14393" actId="1076"/>
          <ac:picMkLst>
            <pc:docMk/>
            <pc:sldMk cId="726053036" sldId="320"/>
            <ac:picMk id="3" creationId="{B12B4E55-F151-DA87-7509-2CF27DB4A6DA}"/>
          </ac:picMkLst>
        </pc:picChg>
        <pc:picChg chg="add mod">
          <ac:chgData name="Phạm Trung Nguyên" userId="2c867a2b-5cd0-4d64-84b5-dcbbdc1cad29" providerId="ADAL" clId="{7F376A71-AE71-48ED-9FCA-A60574D9913A}" dt="2023-06-11T01:23:48.241" v="14403" actId="1076"/>
          <ac:picMkLst>
            <pc:docMk/>
            <pc:sldMk cId="726053036" sldId="320"/>
            <ac:picMk id="5" creationId="{3B8C12AD-53BB-F607-6728-9BEBD8AA3E46}"/>
          </ac:picMkLst>
        </pc:picChg>
      </pc:sldChg>
      <pc:sldChg chg="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4089369604" sldId="321"/>
        </pc:sldMkLst>
      </pc:sldChg>
      <pc:sldChg chg="modSp add mod or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526181266" sldId="322"/>
        </pc:sldMkLst>
        <pc:spChg chg="mod">
          <ac:chgData name="Phạm Trung Nguyên" userId="2c867a2b-5cd0-4d64-84b5-dcbbdc1cad29" providerId="ADAL" clId="{7F376A71-AE71-48ED-9FCA-A60574D9913A}" dt="2023-06-11T02:40:08.092" v="15027" actId="20577"/>
          <ac:spMkLst>
            <pc:docMk/>
            <pc:sldMk cId="526181266" sldId="322"/>
            <ac:spMk id="125" creationId="{00000000-0000-0000-0000-000000000000}"/>
          </ac:spMkLst>
        </pc:spChg>
      </pc:sldChg>
      <pc:sldChg chg="delSp modSp add del mod">
        <pc:chgData name="Phạm Trung Nguyên" userId="2c867a2b-5cd0-4d64-84b5-dcbbdc1cad29" providerId="ADAL" clId="{7F376A71-AE71-48ED-9FCA-A60574D9913A}" dt="2023-06-11T02:11:07.365" v="14659" actId="47"/>
        <pc:sldMkLst>
          <pc:docMk/>
          <pc:sldMk cId="2181778304" sldId="322"/>
        </pc:sldMkLst>
        <pc:spChg chg="del mod">
          <ac:chgData name="Phạm Trung Nguyên" userId="2c867a2b-5cd0-4d64-84b5-dcbbdc1cad29" providerId="ADAL" clId="{7F376A71-AE71-48ED-9FCA-A60574D9913A}" dt="2023-06-11T02:07:34.410" v="14642" actId="478"/>
          <ac:spMkLst>
            <pc:docMk/>
            <pc:sldMk cId="2181778304" sldId="322"/>
            <ac:spMk id="4" creationId="{AF806C94-62CB-F8F8-EC0E-CA89ACEFCA6A}"/>
          </ac:spMkLst>
        </pc:spChg>
        <pc:spChg chg="del">
          <ac:chgData name="Phạm Trung Nguyên" userId="2c867a2b-5cd0-4d64-84b5-dcbbdc1cad29" providerId="ADAL" clId="{7F376A71-AE71-48ED-9FCA-A60574D9913A}" dt="2023-06-11T02:07:41.784" v="14646" actId="478"/>
          <ac:spMkLst>
            <pc:docMk/>
            <pc:sldMk cId="2181778304" sldId="322"/>
            <ac:spMk id="6" creationId="{CDC89C6F-0204-F777-8AA7-2F1800485171}"/>
          </ac:spMkLst>
        </pc:spChg>
        <pc:spChg chg="del">
          <ac:chgData name="Phạm Trung Nguyên" userId="2c867a2b-5cd0-4d64-84b5-dcbbdc1cad29" providerId="ADAL" clId="{7F376A71-AE71-48ED-9FCA-A60574D9913A}" dt="2023-06-11T02:07:38.946" v="14644" actId="478"/>
          <ac:spMkLst>
            <pc:docMk/>
            <pc:sldMk cId="2181778304" sldId="322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2:07:32.553" v="14640" actId="478"/>
          <ac:picMkLst>
            <pc:docMk/>
            <pc:sldMk cId="2181778304" sldId="322"/>
            <ac:picMk id="2" creationId="{DB3CAE26-1D2F-12D6-21A9-CF722C114C71}"/>
          </ac:picMkLst>
        </pc:picChg>
        <pc:picChg chg="del">
          <ac:chgData name="Phạm Trung Nguyên" userId="2c867a2b-5cd0-4d64-84b5-dcbbdc1cad29" providerId="ADAL" clId="{7F376A71-AE71-48ED-9FCA-A60574D9913A}" dt="2023-06-11T02:07:36.239" v="14643" actId="478"/>
          <ac:picMkLst>
            <pc:docMk/>
            <pc:sldMk cId="2181778304" sldId="322"/>
            <ac:picMk id="3" creationId="{B12B4E55-F151-DA87-7509-2CF27DB4A6DA}"/>
          </ac:picMkLst>
        </pc:picChg>
        <pc:picChg chg="del">
          <ac:chgData name="Phạm Trung Nguyên" userId="2c867a2b-5cd0-4d64-84b5-dcbbdc1cad29" providerId="ADAL" clId="{7F376A71-AE71-48ED-9FCA-A60574D9913A}" dt="2023-06-11T02:07:40.128" v="14645" actId="478"/>
          <ac:picMkLst>
            <pc:docMk/>
            <pc:sldMk cId="2181778304" sldId="322"/>
            <ac:picMk id="5" creationId="{3B8C12AD-53BB-F607-6728-9BEBD8AA3E46}"/>
          </ac:picMkLst>
        </pc:picChg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811518801" sldId="323"/>
        </pc:sldMkLst>
        <pc:spChg chg="mod">
          <ac:chgData name="Phạm Trung Nguyên" userId="2c867a2b-5cd0-4d64-84b5-dcbbdc1cad29" providerId="ADAL" clId="{7F376A71-AE71-48ED-9FCA-A60574D9913A}" dt="2023-06-11T02:42:00.992" v="15032" actId="255"/>
          <ac:spMkLst>
            <pc:docMk/>
            <pc:sldMk cId="1811518801" sldId="323"/>
            <ac:spMk id="125" creationId="{00000000-0000-0000-0000-000000000000}"/>
          </ac:spMkLst>
        </pc:spChg>
      </pc:sldChg>
      <pc:sldChg chg="add del">
        <pc:chgData name="Phạm Trung Nguyên" userId="2c867a2b-5cd0-4d64-84b5-dcbbdc1cad29" providerId="ADAL" clId="{7F376A71-AE71-48ED-9FCA-A60574D9913A}" dt="2023-06-11T02:10:53.164" v="14654" actId="47"/>
        <pc:sldMkLst>
          <pc:docMk/>
          <pc:sldMk cId="2287708987" sldId="323"/>
        </pc:sldMkLst>
      </pc:sldChg>
      <pc:sldChg chg="add del">
        <pc:chgData name="Phạm Trung Nguyên" userId="2c867a2b-5cd0-4d64-84b5-dcbbdc1cad29" providerId="ADAL" clId="{7F376A71-AE71-48ED-9FCA-A60574D9913A}" dt="2023-06-11T02:07:50.190" v="14648" actId="2696"/>
        <pc:sldMkLst>
          <pc:docMk/>
          <pc:sldMk cId="3911278668" sldId="323"/>
        </pc:sldMkLst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606982195" sldId="324"/>
        </pc:sldMkLst>
        <pc:spChg chg="mod">
          <ac:chgData name="Phạm Trung Nguyên" userId="2c867a2b-5cd0-4d64-84b5-dcbbdc1cad29" providerId="ADAL" clId="{7F376A71-AE71-48ED-9FCA-A60574D9913A}" dt="2023-06-11T02:45:23.185" v="15267" actId="20577"/>
          <ac:spMkLst>
            <pc:docMk/>
            <pc:sldMk cId="606982195" sldId="324"/>
            <ac:spMk id="125" creationId="{00000000-0000-0000-0000-000000000000}"/>
          </ac:spMkLst>
        </pc:spChg>
        <pc:picChg chg="add del mod">
          <ac:chgData name="Phạm Trung Nguyên" userId="2c867a2b-5cd0-4d64-84b5-dcbbdc1cad29" providerId="ADAL" clId="{7F376A71-AE71-48ED-9FCA-A60574D9913A}" dt="2023-06-11T02:47:08.524" v="15295" actId="478"/>
          <ac:picMkLst>
            <pc:docMk/>
            <pc:sldMk cId="606982195" sldId="324"/>
            <ac:picMk id="2" creationId="{9BFF577C-6FD1-573E-6F15-5DC79F8C34A8}"/>
          </ac:picMkLst>
        </pc:picChg>
        <pc:picChg chg="add mod">
          <ac:chgData name="Phạm Trung Nguyên" userId="2c867a2b-5cd0-4d64-84b5-dcbbdc1cad29" providerId="ADAL" clId="{7F376A71-AE71-48ED-9FCA-A60574D9913A}" dt="2023-06-11T02:43:12.931" v="15124" actId="14100"/>
          <ac:picMkLst>
            <pc:docMk/>
            <pc:sldMk cId="606982195" sldId="324"/>
            <ac:picMk id="3" creationId="{82B4DCEA-A90A-5C37-C879-0A4D06C34CFA}"/>
          </ac:picMkLst>
        </pc:picChg>
      </pc:sldChg>
      <pc:sldChg chg="add del">
        <pc:chgData name="Phạm Trung Nguyên" userId="2c867a2b-5cd0-4d64-84b5-dcbbdc1cad29" providerId="ADAL" clId="{7F376A71-AE71-48ED-9FCA-A60574D9913A}" dt="2023-06-11T02:10:55.016" v="14655" actId="47"/>
        <pc:sldMkLst>
          <pc:docMk/>
          <pc:sldMk cId="1341810263" sldId="324"/>
        </pc:sldMkLst>
      </pc:sldChg>
      <pc:sldChg chg="add del">
        <pc:chgData name="Phạm Trung Nguyên" userId="2c867a2b-5cd0-4d64-84b5-dcbbdc1cad29" providerId="ADAL" clId="{7F376A71-AE71-48ED-9FCA-A60574D9913A}" dt="2023-06-11T02:10:56.497" v="14656" actId="47"/>
        <pc:sldMkLst>
          <pc:docMk/>
          <pc:sldMk cId="1220630400" sldId="325"/>
        </pc:sldMkLst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490619300" sldId="325"/>
        </pc:sldMkLst>
        <pc:spChg chg="add mod">
          <ac:chgData name="Phạm Trung Nguyên" userId="2c867a2b-5cd0-4d64-84b5-dcbbdc1cad29" providerId="ADAL" clId="{7F376A71-AE71-48ED-9FCA-A60574D9913A}" dt="2023-06-11T02:48:52.576" v="15318" actId="207"/>
          <ac:spMkLst>
            <pc:docMk/>
            <pc:sldMk cId="1490619300" sldId="325"/>
            <ac:spMk id="9" creationId="{A5019D49-1E14-5F07-E065-FCFA8A767534}"/>
          </ac:spMkLst>
        </pc:spChg>
        <pc:spChg chg="add mod">
          <ac:chgData name="Phạm Trung Nguyên" userId="2c867a2b-5cd0-4d64-84b5-dcbbdc1cad29" providerId="ADAL" clId="{7F376A71-AE71-48ED-9FCA-A60574D9913A}" dt="2023-06-11T02:49:30.855" v="15326" actId="14100"/>
          <ac:spMkLst>
            <pc:docMk/>
            <pc:sldMk cId="1490619300" sldId="325"/>
            <ac:spMk id="10" creationId="{E7C93FAC-26CF-F9F9-5EFA-02D6F922A6C3}"/>
          </ac:spMkLst>
        </pc:spChg>
        <pc:spChg chg="add mod">
          <ac:chgData name="Phạm Trung Nguyên" userId="2c867a2b-5cd0-4d64-84b5-dcbbdc1cad29" providerId="ADAL" clId="{7F376A71-AE71-48ED-9FCA-A60574D9913A}" dt="2023-06-11T02:49:55.436" v="15329" actId="207"/>
          <ac:spMkLst>
            <pc:docMk/>
            <pc:sldMk cId="1490619300" sldId="325"/>
            <ac:spMk id="11" creationId="{0651259A-529C-BF24-75F9-2F54CBCC22DD}"/>
          </ac:spMkLst>
        </pc:spChg>
        <pc:spChg chg="add del mod">
          <ac:chgData name="Phạm Trung Nguyên" userId="2c867a2b-5cd0-4d64-84b5-dcbbdc1cad29" providerId="ADAL" clId="{7F376A71-AE71-48ED-9FCA-A60574D9913A}" dt="2023-06-11T02:48:53.838" v="15319" actId="1076"/>
          <ac:spMkLst>
            <pc:docMk/>
            <pc:sldMk cId="1490619300" sldId="325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2:45:42.948" v="15270" actId="478"/>
          <ac:picMkLst>
            <pc:docMk/>
            <pc:sldMk cId="1490619300" sldId="325"/>
            <ac:picMk id="2" creationId="{9BFF577C-6FD1-573E-6F15-5DC79F8C34A8}"/>
          </ac:picMkLst>
        </pc:picChg>
        <pc:picChg chg="del">
          <ac:chgData name="Phạm Trung Nguyên" userId="2c867a2b-5cd0-4d64-84b5-dcbbdc1cad29" providerId="ADAL" clId="{7F376A71-AE71-48ED-9FCA-A60574D9913A}" dt="2023-06-11T02:45:40.789" v="15269" actId="478"/>
          <ac:picMkLst>
            <pc:docMk/>
            <pc:sldMk cId="1490619300" sldId="325"/>
            <ac:picMk id="3" creationId="{82B4DCEA-A90A-5C37-C879-0A4D06C34CFA}"/>
          </ac:picMkLst>
        </pc:picChg>
        <pc:picChg chg="add del mod">
          <ac:chgData name="Phạm Trung Nguyên" userId="2c867a2b-5cd0-4d64-84b5-dcbbdc1cad29" providerId="ADAL" clId="{7F376A71-AE71-48ED-9FCA-A60574D9913A}" dt="2023-06-11T02:46:22.203" v="15284"/>
          <ac:picMkLst>
            <pc:docMk/>
            <pc:sldMk cId="1490619300" sldId="325"/>
            <ac:picMk id="4" creationId="{655DD42F-0808-C700-EF29-D752320B4277}"/>
          </ac:picMkLst>
        </pc:picChg>
        <pc:picChg chg="add mod">
          <ac:chgData name="Phạm Trung Nguyên" userId="2c867a2b-5cd0-4d64-84b5-dcbbdc1cad29" providerId="ADAL" clId="{7F376A71-AE71-48ED-9FCA-A60574D9913A}" dt="2023-06-11T02:48:12.716" v="15309" actId="1076"/>
          <ac:picMkLst>
            <pc:docMk/>
            <pc:sldMk cId="1490619300" sldId="325"/>
            <ac:picMk id="5" creationId="{7C6167AB-F6EB-1770-F4BE-B067DDE3A82C}"/>
          </ac:picMkLst>
        </pc:picChg>
        <pc:picChg chg="add mod">
          <ac:chgData name="Phạm Trung Nguyên" userId="2c867a2b-5cd0-4d64-84b5-dcbbdc1cad29" providerId="ADAL" clId="{7F376A71-AE71-48ED-9FCA-A60574D9913A}" dt="2023-06-11T02:48:09.833" v="15308" actId="1076"/>
          <ac:picMkLst>
            <pc:docMk/>
            <pc:sldMk cId="1490619300" sldId="325"/>
            <ac:picMk id="6" creationId="{5833DF34-FA41-D263-D34B-AFFA35E3D952}"/>
          </ac:picMkLst>
        </pc:picChg>
        <pc:picChg chg="add mod">
          <ac:chgData name="Phạm Trung Nguyên" userId="2c867a2b-5cd0-4d64-84b5-dcbbdc1cad29" providerId="ADAL" clId="{7F376A71-AE71-48ED-9FCA-A60574D9913A}" dt="2023-06-11T02:48:07.877" v="15307" actId="14100"/>
          <ac:picMkLst>
            <pc:docMk/>
            <pc:sldMk cId="1490619300" sldId="325"/>
            <ac:picMk id="7" creationId="{4A7B7795-2488-41CC-E0C5-C05BB8669113}"/>
          </ac:picMkLst>
        </pc:picChg>
        <pc:picChg chg="add mod">
          <ac:chgData name="Phạm Trung Nguyên" userId="2c867a2b-5cd0-4d64-84b5-dcbbdc1cad29" providerId="ADAL" clId="{7F376A71-AE71-48ED-9FCA-A60574D9913A}" dt="2023-06-11T02:48:32.748" v="15314" actId="1076"/>
          <ac:picMkLst>
            <pc:docMk/>
            <pc:sldMk cId="1490619300" sldId="325"/>
            <ac:picMk id="8" creationId="{7A3C8C00-F64A-2C41-E6FA-633B56C1B2BC}"/>
          </ac:picMkLst>
        </pc:picChg>
        <pc:picChg chg="mod">
          <ac:chgData name="Phạm Trung Nguyên" userId="2c867a2b-5cd0-4d64-84b5-dcbbdc1cad29" providerId="ADAL" clId="{7F376A71-AE71-48ED-9FCA-A60574D9913A}" dt="2023-06-11T02:49:11.738" v="15322" actId="1076"/>
          <ac:picMkLst>
            <pc:docMk/>
            <pc:sldMk cId="1490619300" sldId="325"/>
            <ac:picMk id="124" creationId="{00000000-0000-0000-0000-000000000000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419715420" sldId="326"/>
        </pc:sldMkLst>
        <pc:spChg chg="del">
          <ac:chgData name="Phạm Trung Nguyên" userId="2c867a2b-5cd0-4d64-84b5-dcbbdc1cad29" providerId="ADAL" clId="{7F376A71-AE71-48ED-9FCA-A60574D9913A}" dt="2023-06-11T03:33:14.422" v="15333" actId="478"/>
          <ac:spMkLst>
            <pc:docMk/>
            <pc:sldMk cId="1419715420" sldId="326"/>
            <ac:spMk id="9" creationId="{A5019D49-1E14-5F07-E065-FCFA8A767534}"/>
          </ac:spMkLst>
        </pc:spChg>
        <pc:spChg chg="del">
          <ac:chgData name="Phạm Trung Nguyên" userId="2c867a2b-5cd0-4d64-84b5-dcbbdc1cad29" providerId="ADAL" clId="{7F376A71-AE71-48ED-9FCA-A60574D9913A}" dt="2023-06-11T03:33:22.337" v="15338" actId="478"/>
          <ac:spMkLst>
            <pc:docMk/>
            <pc:sldMk cId="1419715420" sldId="326"/>
            <ac:spMk id="10" creationId="{E7C93FAC-26CF-F9F9-5EFA-02D6F922A6C3}"/>
          </ac:spMkLst>
        </pc:spChg>
        <pc:spChg chg="del">
          <ac:chgData name="Phạm Trung Nguyên" userId="2c867a2b-5cd0-4d64-84b5-dcbbdc1cad29" providerId="ADAL" clId="{7F376A71-AE71-48ED-9FCA-A60574D9913A}" dt="2023-06-11T03:33:18.925" v="15336" actId="478"/>
          <ac:spMkLst>
            <pc:docMk/>
            <pc:sldMk cId="1419715420" sldId="326"/>
            <ac:spMk id="11" creationId="{0651259A-529C-BF24-75F9-2F54CBCC22DD}"/>
          </ac:spMkLst>
        </pc:spChg>
        <pc:spChg chg="mod">
          <ac:chgData name="Phạm Trung Nguyên" userId="2c867a2b-5cd0-4d64-84b5-dcbbdc1cad29" providerId="ADAL" clId="{7F376A71-AE71-48ED-9FCA-A60574D9913A}" dt="2023-06-11T03:35:47.950" v="15410" actId="20577"/>
          <ac:spMkLst>
            <pc:docMk/>
            <pc:sldMk cId="1419715420" sldId="326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3:35:09.638" v="15355" actId="1076"/>
          <ac:picMkLst>
            <pc:docMk/>
            <pc:sldMk cId="1419715420" sldId="326"/>
            <ac:picMk id="3" creationId="{321F30FF-570D-04BD-0AC3-A711D7208924}"/>
          </ac:picMkLst>
        </pc:picChg>
        <pc:picChg chg="del mod">
          <ac:chgData name="Phạm Trung Nguyên" userId="2c867a2b-5cd0-4d64-84b5-dcbbdc1cad29" providerId="ADAL" clId="{7F376A71-AE71-48ED-9FCA-A60574D9913A}" dt="2023-06-11T03:33:09.976" v="15332" actId="478"/>
          <ac:picMkLst>
            <pc:docMk/>
            <pc:sldMk cId="1419715420" sldId="326"/>
            <ac:picMk id="5" creationId="{7C6167AB-F6EB-1770-F4BE-B067DDE3A82C}"/>
          </ac:picMkLst>
        </pc:picChg>
        <pc:picChg chg="del">
          <ac:chgData name="Phạm Trung Nguyên" userId="2c867a2b-5cd0-4d64-84b5-dcbbdc1cad29" providerId="ADAL" clId="{7F376A71-AE71-48ED-9FCA-A60574D9913A}" dt="2023-06-11T03:33:15.804" v="15334" actId="478"/>
          <ac:picMkLst>
            <pc:docMk/>
            <pc:sldMk cId="1419715420" sldId="326"/>
            <ac:picMk id="6" creationId="{5833DF34-FA41-D263-D34B-AFFA35E3D952}"/>
          </ac:picMkLst>
        </pc:picChg>
        <pc:picChg chg="del">
          <ac:chgData name="Phạm Trung Nguyên" userId="2c867a2b-5cd0-4d64-84b5-dcbbdc1cad29" providerId="ADAL" clId="{7F376A71-AE71-48ED-9FCA-A60574D9913A}" dt="2023-06-11T03:33:20.423" v="15337" actId="478"/>
          <ac:picMkLst>
            <pc:docMk/>
            <pc:sldMk cId="1419715420" sldId="326"/>
            <ac:picMk id="7" creationId="{4A7B7795-2488-41CC-E0C5-C05BB8669113}"/>
          </ac:picMkLst>
        </pc:picChg>
        <pc:picChg chg="del">
          <ac:chgData name="Phạm Trung Nguyên" userId="2c867a2b-5cd0-4d64-84b5-dcbbdc1cad29" providerId="ADAL" clId="{7F376A71-AE71-48ED-9FCA-A60574D9913A}" dt="2023-06-11T03:33:17.287" v="15335" actId="478"/>
          <ac:picMkLst>
            <pc:docMk/>
            <pc:sldMk cId="1419715420" sldId="326"/>
            <ac:picMk id="8" creationId="{7A3C8C00-F64A-2C41-E6FA-633B56C1B2BC}"/>
          </ac:picMkLst>
        </pc:picChg>
      </pc:sldChg>
      <pc:sldChg chg="add del">
        <pc:chgData name="Phạm Trung Nguyên" userId="2c867a2b-5cd0-4d64-84b5-dcbbdc1cad29" providerId="ADAL" clId="{7F376A71-AE71-48ED-9FCA-A60574D9913A}" dt="2023-06-11T02:10:57.800" v="14657" actId="47"/>
        <pc:sldMkLst>
          <pc:docMk/>
          <pc:sldMk cId="3415849753" sldId="326"/>
        </pc:sldMkLst>
      </pc:sldChg>
      <pc:sldChg chg="add del">
        <pc:chgData name="Phạm Trung Nguyên" userId="2c867a2b-5cd0-4d64-84b5-dcbbdc1cad29" providerId="ADAL" clId="{7F376A71-AE71-48ED-9FCA-A60574D9913A}" dt="2023-06-11T02:10:59.625" v="14658" actId="47"/>
        <pc:sldMkLst>
          <pc:docMk/>
          <pc:sldMk cId="3427023726" sldId="327"/>
        </pc:sldMkLst>
      </pc:sldChg>
      <pc:sldChg chg="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4237876761" sldId="327"/>
        </pc:sldMkLst>
        <pc:spChg chg="mod">
          <ac:chgData name="Phạm Trung Nguyên" userId="2c867a2b-5cd0-4d64-84b5-dcbbdc1cad29" providerId="ADAL" clId="{7F376A71-AE71-48ED-9FCA-A60574D9913A}" dt="2023-06-11T12:40:35.405" v="16095" actId="20577"/>
          <ac:spMkLst>
            <pc:docMk/>
            <pc:sldMk cId="4237876761" sldId="327"/>
            <ac:spMk id="125" creationId="{00000000-0000-0000-0000-000000000000}"/>
          </ac:spMkLst>
        </pc:spChg>
      </pc:sldChg>
      <pc:sldChg chg="add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465845904" sldId="328"/>
        </pc:sldMkLst>
        <pc:spChg chg="add mod">
          <ac:chgData name="Phạm Trung Nguyên" userId="2c867a2b-5cd0-4d64-84b5-dcbbdc1cad29" providerId="ADAL" clId="{7F376A71-AE71-48ED-9FCA-A60574D9913A}" dt="2023-06-11T03:39:07.165" v="15478" actId="14100"/>
          <ac:spMkLst>
            <pc:docMk/>
            <pc:sldMk cId="1465845904" sldId="328"/>
            <ac:spMk id="5" creationId="{17AE11D1-CEFF-D78D-84F8-7F3DCC0A6327}"/>
          </ac:spMkLst>
        </pc:spChg>
        <pc:spChg chg="mod">
          <ac:chgData name="Phạm Trung Nguyên" userId="2c867a2b-5cd0-4d64-84b5-dcbbdc1cad29" providerId="ADAL" clId="{7F376A71-AE71-48ED-9FCA-A60574D9913A}" dt="2023-06-11T03:38:04.560" v="15465" actId="20577"/>
          <ac:spMkLst>
            <pc:docMk/>
            <pc:sldMk cId="1465845904" sldId="328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3:38:30.738" v="15473" actId="14100"/>
          <ac:picMkLst>
            <pc:docMk/>
            <pc:sldMk cId="1465845904" sldId="328"/>
            <ac:picMk id="3" creationId="{70FC7E6C-5FAF-C6E8-9356-3D7459B1FF3B}"/>
          </ac:picMkLst>
        </pc:picChg>
        <pc:picChg chg="add mod">
          <ac:chgData name="Phạm Trung Nguyên" userId="2c867a2b-5cd0-4d64-84b5-dcbbdc1cad29" providerId="ADAL" clId="{7F376A71-AE71-48ED-9FCA-A60574D9913A}" dt="2023-06-11T03:38:24.369" v="15471" actId="14100"/>
          <ac:picMkLst>
            <pc:docMk/>
            <pc:sldMk cId="1465845904" sldId="328"/>
            <ac:picMk id="4" creationId="{265C0BB2-C8C6-751A-B045-48A0ADD52DC4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109925567" sldId="329"/>
        </pc:sldMkLst>
        <pc:spChg chg="mod">
          <ac:chgData name="Phạm Trung Nguyên" userId="2c867a2b-5cd0-4d64-84b5-dcbbdc1cad29" providerId="ADAL" clId="{7F376A71-AE71-48ED-9FCA-A60574D9913A}" dt="2023-06-11T03:39:28.878" v="15483" actId="20577"/>
          <ac:spMkLst>
            <pc:docMk/>
            <pc:sldMk cId="1109925567" sldId="329"/>
            <ac:spMk id="125" creationId="{00000000-0000-0000-0000-000000000000}"/>
          </ac:spMkLst>
        </pc:spChg>
        <pc:picChg chg="mod">
          <ac:chgData name="Phạm Trung Nguyên" userId="2c867a2b-5cd0-4d64-84b5-dcbbdc1cad29" providerId="ADAL" clId="{7F376A71-AE71-48ED-9FCA-A60574D9913A}" dt="2023-06-11T03:39:40.610" v="15485" actId="1076"/>
          <ac:picMkLst>
            <pc:docMk/>
            <pc:sldMk cId="1109925567" sldId="329"/>
            <ac:picMk id="3" creationId="{70FC7E6C-5FAF-C6E8-9356-3D7459B1FF3B}"/>
          </ac:picMkLst>
        </pc:picChg>
        <pc:picChg chg="del">
          <ac:chgData name="Phạm Trung Nguyên" userId="2c867a2b-5cd0-4d64-84b5-dcbbdc1cad29" providerId="ADAL" clId="{7F376A71-AE71-48ED-9FCA-A60574D9913A}" dt="2023-06-11T03:39:37.233" v="15484" actId="478"/>
          <ac:picMkLst>
            <pc:docMk/>
            <pc:sldMk cId="1109925567" sldId="329"/>
            <ac:picMk id="4" creationId="{265C0BB2-C8C6-751A-B045-48A0ADD52DC4}"/>
          </ac:picMkLst>
        </pc:picChg>
        <pc:picChg chg="add mod">
          <ac:chgData name="Phạm Trung Nguyên" userId="2c867a2b-5cd0-4d64-84b5-dcbbdc1cad29" providerId="ADAL" clId="{7F376A71-AE71-48ED-9FCA-A60574D9913A}" dt="2023-06-11T03:39:57.074" v="15489" actId="962"/>
          <ac:picMkLst>
            <pc:docMk/>
            <pc:sldMk cId="1109925567" sldId="329"/>
            <ac:picMk id="6" creationId="{FB2E7A4D-2216-DB0E-9823-8FBED3889FC6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200286927" sldId="330"/>
        </pc:sldMkLst>
        <pc:spChg chg="mod">
          <ac:chgData name="Phạm Trung Nguyên" userId="2c867a2b-5cd0-4d64-84b5-dcbbdc1cad29" providerId="ADAL" clId="{7F376A71-AE71-48ED-9FCA-A60574D9913A}" dt="2023-06-11T03:40:54.823" v="15501" actId="1076"/>
          <ac:spMkLst>
            <pc:docMk/>
            <pc:sldMk cId="3200286927" sldId="330"/>
            <ac:spMk id="5" creationId="{17AE11D1-CEFF-D78D-84F8-7F3DCC0A6327}"/>
          </ac:spMkLst>
        </pc:spChg>
        <pc:spChg chg="mod">
          <ac:chgData name="Phạm Trung Nguyên" userId="2c867a2b-5cd0-4d64-84b5-dcbbdc1cad29" providerId="ADAL" clId="{7F376A71-AE71-48ED-9FCA-A60574D9913A}" dt="2023-06-11T03:40:17.706" v="15494" actId="20577"/>
          <ac:spMkLst>
            <pc:docMk/>
            <pc:sldMk cId="3200286927" sldId="330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3:40:27.692" v="15495" actId="478"/>
          <ac:picMkLst>
            <pc:docMk/>
            <pc:sldMk cId="3200286927" sldId="330"/>
            <ac:picMk id="3" creationId="{70FC7E6C-5FAF-C6E8-9356-3D7459B1FF3B}"/>
          </ac:picMkLst>
        </pc:picChg>
        <pc:picChg chg="add mod">
          <ac:chgData name="Phạm Trung Nguyên" userId="2c867a2b-5cd0-4d64-84b5-dcbbdc1cad29" providerId="ADAL" clId="{7F376A71-AE71-48ED-9FCA-A60574D9913A}" dt="2023-06-11T03:40:46.371" v="15500" actId="962"/>
          <ac:picMkLst>
            <pc:docMk/>
            <pc:sldMk cId="3200286927" sldId="330"/>
            <ac:picMk id="4" creationId="{976F6B5D-D733-D64B-3AB9-98EDF46B7CD3}"/>
          </ac:picMkLst>
        </pc:picChg>
        <pc:picChg chg="mod">
          <ac:chgData name="Phạm Trung Nguyên" userId="2c867a2b-5cd0-4d64-84b5-dcbbdc1cad29" providerId="ADAL" clId="{7F376A71-AE71-48ED-9FCA-A60574D9913A}" dt="2023-06-11T03:41:06.942" v="15502" actId="1076"/>
          <ac:picMkLst>
            <pc:docMk/>
            <pc:sldMk cId="3200286927" sldId="330"/>
            <ac:picMk id="6" creationId="{FB2E7A4D-2216-DB0E-9823-8FBED3889FC6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921912936" sldId="331"/>
        </pc:sldMkLst>
        <pc:spChg chg="del">
          <ac:chgData name="Phạm Trung Nguyên" userId="2c867a2b-5cd0-4d64-84b5-dcbbdc1cad29" providerId="ADAL" clId="{7F376A71-AE71-48ED-9FCA-A60574D9913A}" dt="2023-06-11T07:43:35.361" v="15506" actId="478"/>
          <ac:spMkLst>
            <pc:docMk/>
            <pc:sldMk cId="1921912936" sldId="331"/>
            <ac:spMk id="5" creationId="{17AE11D1-CEFF-D78D-84F8-7F3DCC0A6327}"/>
          </ac:spMkLst>
        </pc:spChg>
        <pc:spChg chg="mod">
          <ac:chgData name="Phạm Trung Nguyên" userId="2c867a2b-5cd0-4d64-84b5-dcbbdc1cad29" providerId="ADAL" clId="{7F376A71-AE71-48ED-9FCA-A60574D9913A}" dt="2023-06-11T12:34:56.466" v="16051" actId="20577"/>
          <ac:spMkLst>
            <pc:docMk/>
            <pc:sldMk cId="1921912936" sldId="331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7:50:09.195" v="15621" actId="1076"/>
          <ac:picMkLst>
            <pc:docMk/>
            <pc:sldMk cId="1921912936" sldId="331"/>
            <ac:picMk id="2" creationId="{DDE55E68-C10C-1A1C-A1B5-6BD203A475FE}"/>
          </ac:picMkLst>
        </pc:picChg>
        <pc:picChg chg="del">
          <ac:chgData name="Phạm Trung Nguyên" userId="2c867a2b-5cd0-4d64-84b5-dcbbdc1cad29" providerId="ADAL" clId="{7F376A71-AE71-48ED-9FCA-A60574D9913A}" dt="2023-06-11T07:43:32.646" v="15505" actId="478"/>
          <ac:picMkLst>
            <pc:docMk/>
            <pc:sldMk cId="1921912936" sldId="331"/>
            <ac:picMk id="4" creationId="{976F6B5D-D733-D64B-3AB9-98EDF46B7CD3}"/>
          </ac:picMkLst>
        </pc:picChg>
        <pc:picChg chg="del">
          <ac:chgData name="Phạm Trung Nguyên" userId="2c867a2b-5cd0-4d64-84b5-dcbbdc1cad29" providerId="ADAL" clId="{7F376A71-AE71-48ED-9FCA-A60574D9913A}" dt="2023-06-11T07:43:30.663" v="15504" actId="478"/>
          <ac:picMkLst>
            <pc:docMk/>
            <pc:sldMk cId="1921912936" sldId="331"/>
            <ac:picMk id="6" creationId="{FB2E7A4D-2216-DB0E-9823-8FBED3889FC6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884131353" sldId="332"/>
        </pc:sldMkLst>
        <pc:spChg chg="add mod">
          <ac:chgData name="Phạm Trung Nguyên" userId="2c867a2b-5cd0-4d64-84b5-dcbbdc1cad29" providerId="ADAL" clId="{7F376A71-AE71-48ED-9FCA-A60574D9913A}" dt="2023-06-11T07:52:19" v="15650"/>
          <ac:spMkLst>
            <pc:docMk/>
            <pc:sldMk cId="2884131353" sldId="332"/>
            <ac:spMk id="5" creationId="{016E8A74-1127-5DCB-5693-70720B0526E3}"/>
          </ac:spMkLst>
        </pc:spChg>
        <pc:spChg chg="mod">
          <ac:chgData name="Phạm Trung Nguyên" userId="2c867a2b-5cd0-4d64-84b5-dcbbdc1cad29" providerId="ADAL" clId="{7F376A71-AE71-48ED-9FCA-A60574D9913A}" dt="2023-06-11T07:51:10.378" v="15635" actId="20577"/>
          <ac:spMkLst>
            <pc:docMk/>
            <pc:sldMk cId="2884131353" sldId="332"/>
            <ac:spMk id="125" creationId="{00000000-0000-0000-0000-000000000000}"/>
          </ac:spMkLst>
        </pc:spChg>
        <pc:picChg chg="del">
          <ac:chgData name="Phạm Trung Nguyên" userId="2c867a2b-5cd0-4d64-84b5-dcbbdc1cad29" providerId="ADAL" clId="{7F376A71-AE71-48ED-9FCA-A60574D9913A}" dt="2023-06-11T07:51:13.244" v="15636" actId="478"/>
          <ac:picMkLst>
            <pc:docMk/>
            <pc:sldMk cId="2884131353" sldId="332"/>
            <ac:picMk id="2" creationId="{DDE55E68-C10C-1A1C-A1B5-6BD203A475FE}"/>
          </ac:picMkLst>
        </pc:picChg>
        <pc:picChg chg="add mod">
          <ac:chgData name="Phạm Trung Nguyên" userId="2c867a2b-5cd0-4d64-84b5-dcbbdc1cad29" providerId="ADAL" clId="{7F376A71-AE71-48ED-9FCA-A60574D9913A}" dt="2023-06-11T07:52:00.415" v="15648" actId="1076"/>
          <ac:picMkLst>
            <pc:docMk/>
            <pc:sldMk cId="2884131353" sldId="332"/>
            <ac:picMk id="3" creationId="{F0CCF1C7-62A2-F73B-7214-8E65614D877C}"/>
          </ac:picMkLst>
        </pc:picChg>
        <pc:picChg chg="add mod">
          <ac:chgData name="Phạm Trung Nguyên" userId="2c867a2b-5cd0-4d64-84b5-dcbbdc1cad29" providerId="ADAL" clId="{7F376A71-AE71-48ED-9FCA-A60574D9913A}" dt="2023-06-11T07:52:25.842" v="15651" actId="1076"/>
          <ac:picMkLst>
            <pc:docMk/>
            <pc:sldMk cId="2884131353" sldId="332"/>
            <ac:picMk id="4" creationId="{C1FBF381-B766-9FA4-B6A7-0C020D223B3F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758266022" sldId="333"/>
        </pc:sldMkLst>
        <pc:spChg chg="mod">
          <ac:chgData name="Phạm Trung Nguyên" userId="2c867a2b-5cd0-4d64-84b5-dcbbdc1cad29" providerId="ADAL" clId="{7F376A71-AE71-48ED-9FCA-A60574D9913A}" dt="2023-06-11T07:52:33.827" v="15655" actId="20577"/>
          <ac:spMkLst>
            <pc:docMk/>
            <pc:sldMk cId="758266022" sldId="333"/>
            <ac:spMk id="125" creationId="{00000000-0000-0000-0000-000000000000}"/>
          </ac:spMkLst>
        </pc:spChg>
        <pc:picChg chg="add mod">
          <ac:chgData name="Phạm Trung Nguyên" userId="2c867a2b-5cd0-4d64-84b5-dcbbdc1cad29" providerId="ADAL" clId="{7F376A71-AE71-48ED-9FCA-A60574D9913A}" dt="2023-06-11T07:53:12.542" v="15667" actId="1076"/>
          <ac:picMkLst>
            <pc:docMk/>
            <pc:sldMk cId="758266022" sldId="333"/>
            <ac:picMk id="2" creationId="{DF6684F7-E508-451D-0A2C-DC0508A146ED}"/>
          </ac:picMkLst>
        </pc:picChg>
        <pc:picChg chg="mod">
          <ac:chgData name="Phạm Trung Nguyên" userId="2c867a2b-5cd0-4d64-84b5-dcbbdc1cad29" providerId="ADAL" clId="{7F376A71-AE71-48ED-9FCA-A60574D9913A}" dt="2023-06-11T07:53:18.330" v="15668" actId="1076"/>
          <ac:picMkLst>
            <pc:docMk/>
            <pc:sldMk cId="758266022" sldId="333"/>
            <ac:picMk id="3" creationId="{F0CCF1C7-62A2-F73B-7214-8E65614D877C}"/>
          </ac:picMkLst>
        </pc:picChg>
        <pc:picChg chg="del">
          <ac:chgData name="Phạm Trung Nguyên" userId="2c867a2b-5cd0-4d64-84b5-dcbbdc1cad29" providerId="ADAL" clId="{7F376A71-AE71-48ED-9FCA-A60574D9913A}" dt="2023-06-11T07:52:35.806" v="15656" actId="478"/>
          <ac:picMkLst>
            <pc:docMk/>
            <pc:sldMk cId="758266022" sldId="333"/>
            <ac:picMk id="4" creationId="{C1FBF381-B766-9FA4-B6A7-0C020D223B3F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953238814" sldId="334"/>
        </pc:sldMkLst>
        <pc:spChg chg="mod">
          <ac:chgData name="Phạm Trung Nguyên" userId="2c867a2b-5cd0-4d64-84b5-dcbbdc1cad29" providerId="ADAL" clId="{7F376A71-AE71-48ED-9FCA-A60574D9913A}" dt="2023-06-11T07:54:10.627" v="15677" actId="1076"/>
          <ac:spMkLst>
            <pc:docMk/>
            <pc:sldMk cId="2953238814" sldId="334"/>
            <ac:spMk id="5" creationId="{016E8A74-1127-5DCB-5693-70720B0526E3}"/>
          </ac:spMkLst>
        </pc:spChg>
        <pc:picChg chg="mod">
          <ac:chgData name="Phạm Trung Nguyên" userId="2c867a2b-5cd0-4d64-84b5-dcbbdc1cad29" providerId="ADAL" clId="{7F376A71-AE71-48ED-9FCA-A60574D9913A}" dt="2023-06-11T07:53:35.706" v="15671" actId="1076"/>
          <ac:picMkLst>
            <pc:docMk/>
            <pc:sldMk cId="2953238814" sldId="334"/>
            <ac:picMk id="2" creationId="{DF6684F7-E508-451D-0A2C-DC0508A146ED}"/>
          </ac:picMkLst>
        </pc:picChg>
        <pc:picChg chg="del">
          <ac:chgData name="Phạm Trung Nguyên" userId="2c867a2b-5cd0-4d64-84b5-dcbbdc1cad29" providerId="ADAL" clId="{7F376A71-AE71-48ED-9FCA-A60574D9913A}" dt="2023-06-11T07:53:32.155" v="15670" actId="478"/>
          <ac:picMkLst>
            <pc:docMk/>
            <pc:sldMk cId="2953238814" sldId="334"/>
            <ac:picMk id="3" creationId="{F0CCF1C7-62A2-F73B-7214-8E65614D877C}"/>
          </ac:picMkLst>
        </pc:picChg>
        <pc:picChg chg="add mod">
          <ac:chgData name="Phạm Trung Nguyên" userId="2c867a2b-5cd0-4d64-84b5-dcbbdc1cad29" providerId="ADAL" clId="{7F376A71-AE71-48ED-9FCA-A60574D9913A}" dt="2023-06-11T07:54:15.774" v="15679" actId="1076"/>
          <ac:picMkLst>
            <pc:docMk/>
            <pc:sldMk cId="2953238814" sldId="334"/>
            <ac:picMk id="4" creationId="{C76A0840-2A66-5785-5535-3B45FD3A7001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115330389" sldId="335"/>
        </pc:sldMkLst>
        <pc:spChg chg="mod">
          <ac:chgData name="Phạm Trung Nguyên" userId="2c867a2b-5cd0-4d64-84b5-dcbbdc1cad29" providerId="ADAL" clId="{7F376A71-AE71-48ED-9FCA-A60574D9913A}" dt="2023-06-11T07:54:54.456" v="15691" actId="1076"/>
          <ac:spMkLst>
            <pc:docMk/>
            <pc:sldMk cId="2115330389" sldId="335"/>
            <ac:spMk id="5" creationId="{016E8A74-1127-5DCB-5693-70720B0526E3}"/>
          </ac:spMkLst>
        </pc:spChg>
        <pc:spChg chg="add mod">
          <ac:chgData name="Phạm Trung Nguyên" userId="2c867a2b-5cd0-4d64-84b5-dcbbdc1cad29" providerId="ADAL" clId="{7F376A71-AE71-48ED-9FCA-A60574D9913A}" dt="2023-06-11T07:56:43.843" v="15712" actId="14100"/>
          <ac:spMkLst>
            <pc:docMk/>
            <pc:sldMk cId="2115330389" sldId="335"/>
            <ac:spMk id="7" creationId="{3436F8E8-9FEC-FEFE-7B4F-F298E7610713}"/>
          </ac:spMkLst>
        </pc:spChg>
        <pc:picChg chg="del">
          <ac:chgData name="Phạm Trung Nguyên" userId="2c867a2b-5cd0-4d64-84b5-dcbbdc1cad29" providerId="ADAL" clId="{7F376A71-AE71-48ED-9FCA-A60574D9913A}" dt="2023-06-11T07:54:25.792" v="15681" actId="478"/>
          <ac:picMkLst>
            <pc:docMk/>
            <pc:sldMk cId="2115330389" sldId="335"/>
            <ac:picMk id="2" creationId="{DF6684F7-E508-451D-0A2C-DC0508A146ED}"/>
          </ac:picMkLst>
        </pc:picChg>
        <pc:picChg chg="add mod">
          <ac:chgData name="Phạm Trung Nguyên" userId="2c867a2b-5cd0-4d64-84b5-dcbbdc1cad29" providerId="ADAL" clId="{7F376A71-AE71-48ED-9FCA-A60574D9913A}" dt="2023-06-11T07:55:48.003" v="15702" actId="1076"/>
          <ac:picMkLst>
            <pc:docMk/>
            <pc:sldMk cId="2115330389" sldId="335"/>
            <ac:picMk id="3" creationId="{CF618965-D45B-943B-C5FE-E62C3ABBD4A9}"/>
          </ac:picMkLst>
        </pc:picChg>
        <pc:picChg chg="mod">
          <ac:chgData name="Phạm Trung Nguyên" userId="2c867a2b-5cd0-4d64-84b5-dcbbdc1cad29" providerId="ADAL" clId="{7F376A71-AE71-48ED-9FCA-A60574D9913A}" dt="2023-06-11T07:55:45.142" v="15701" actId="1076"/>
          <ac:picMkLst>
            <pc:docMk/>
            <pc:sldMk cId="2115330389" sldId="335"/>
            <ac:picMk id="4" creationId="{C76A0840-2A66-5785-5535-3B45FD3A7001}"/>
          </ac:picMkLst>
        </pc:picChg>
        <pc:picChg chg="add mod">
          <ac:chgData name="Phạm Trung Nguyên" userId="2c867a2b-5cd0-4d64-84b5-dcbbdc1cad29" providerId="ADAL" clId="{7F376A71-AE71-48ED-9FCA-A60574D9913A}" dt="2023-06-11T12:37:59.351" v="16077" actId="1076"/>
          <ac:picMkLst>
            <pc:docMk/>
            <pc:sldMk cId="2115330389" sldId="335"/>
            <ac:picMk id="6" creationId="{F817D151-C81A-834B-EDB8-837118DE6F73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653529590" sldId="336"/>
        </pc:sldMkLst>
        <pc:picChg chg="del">
          <ac:chgData name="Phạm Trung Nguyên" userId="2c867a2b-5cd0-4d64-84b5-dcbbdc1cad29" providerId="ADAL" clId="{7F376A71-AE71-48ED-9FCA-A60574D9913A}" dt="2023-06-11T09:49:16.848" v="15721" actId="478"/>
          <ac:picMkLst>
            <pc:docMk/>
            <pc:sldMk cId="3653529590" sldId="336"/>
            <ac:picMk id="3" creationId="{8C2C8CC4-983F-530C-9687-419B143CE036}"/>
          </ac:picMkLst>
        </pc:picChg>
        <pc:picChg chg="add mod">
          <ac:chgData name="Phạm Trung Nguyên" userId="2c867a2b-5cd0-4d64-84b5-dcbbdc1cad29" providerId="ADAL" clId="{7F376A71-AE71-48ED-9FCA-A60574D9913A}" dt="2023-06-11T09:49:44.071" v="15727" actId="1076"/>
          <ac:picMkLst>
            <pc:docMk/>
            <pc:sldMk cId="3653529590" sldId="336"/>
            <ac:picMk id="4" creationId="{4228E047-A4EA-B4DF-BA2B-43A7B1AF8CFE}"/>
          </ac:picMkLst>
        </pc:picChg>
      </pc:sldChg>
      <pc:sldChg chg="addSp delSp modSp add mo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556537348" sldId="337"/>
        </pc:sldMkLst>
        <pc:picChg chg="add mod">
          <ac:chgData name="Phạm Trung Nguyên" userId="2c867a2b-5cd0-4d64-84b5-dcbbdc1cad29" providerId="ADAL" clId="{7F376A71-AE71-48ED-9FCA-A60574D9913A}" dt="2023-06-11T09:50:06.042" v="15733" actId="1076"/>
          <ac:picMkLst>
            <pc:docMk/>
            <pc:sldMk cId="1556537348" sldId="337"/>
            <ac:picMk id="3" creationId="{E4D924DC-67B5-F1A9-D620-5E2FF74A8FC3}"/>
          </ac:picMkLst>
        </pc:picChg>
        <pc:picChg chg="del">
          <ac:chgData name="Phạm Trung Nguyên" userId="2c867a2b-5cd0-4d64-84b5-dcbbdc1cad29" providerId="ADAL" clId="{7F376A71-AE71-48ED-9FCA-A60574D9913A}" dt="2023-06-11T09:49:51.595" v="15729" actId="478"/>
          <ac:picMkLst>
            <pc:docMk/>
            <pc:sldMk cId="1556537348" sldId="337"/>
            <ac:picMk id="4" creationId="{4228E047-A4EA-B4DF-BA2B-43A7B1AF8CFE}"/>
          </ac:picMkLst>
        </pc:picChg>
      </pc:sldChg>
      <pc:sldChg chg="delSp modSp add mod modTransition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477619239" sldId="338"/>
        </pc:sldMkLst>
        <pc:picChg chg="del">
          <ac:chgData name="Phạm Trung Nguyên" userId="2c867a2b-5cd0-4d64-84b5-dcbbdc1cad29" providerId="ADAL" clId="{7F376A71-AE71-48ED-9FCA-A60574D9913A}" dt="2023-06-11T12:16:31.270" v="15933" actId="478"/>
          <ac:picMkLst>
            <pc:docMk/>
            <pc:sldMk cId="1477619239" sldId="338"/>
            <ac:picMk id="2" creationId="{F59A81C1-37FF-617F-62F0-310718C70E9C}"/>
          </ac:picMkLst>
        </pc:picChg>
        <pc:picChg chg="mod">
          <ac:chgData name="Phạm Trung Nguyên" userId="2c867a2b-5cd0-4d64-84b5-dcbbdc1cad29" providerId="ADAL" clId="{7F376A71-AE71-48ED-9FCA-A60574D9913A}" dt="2023-06-11T12:16:36.014" v="15935" actId="1076"/>
          <ac:picMkLst>
            <pc:docMk/>
            <pc:sldMk cId="1477619239" sldId="338"/>
            <ac:picMk id="3" creationId="{060EFFBB-E2CA-7EB9-AF73-46A0F2BB44D6}"/>
          </ac:picMkLst>
        </pc:picChg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0" sldId="376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970040473" sldId="37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803147482" sldId="37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378467627" sldId="37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933868994" sldId="381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237484573" sldId="38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984597884" sldId="38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030287564" sldId="38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62642500" sldId="38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182169598" sldId="391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900804460" sldId="39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647540825" sldId="39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762459884" sldId="39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655555861" sldId="39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025714361" sldId="39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495901377" sldId="39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834454612" sldId="400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892852508" sldId="40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35307882" sldId="40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996423736" sldId="40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125489437" sldId="40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691569389" sldId="406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717850311" sldId="40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288116449" sldId="411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900338009" sldId="41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325196702" sldId="41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32740745" sldId="41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005285329" sldId="41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719533098" sldId="41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71904587" sldId="41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791091645" sldId="41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100857077" sldId="420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154876698" sldId="42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276113395" sldId="42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890896859" sldId="426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03312678" sldId="42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830716969" sldId="43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138035071" sldId="43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784685395" sldId="43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64530772" sldId="436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8217667" sldId="43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009718333" sldId="43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571668815" sldId="43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161278218" sldId="440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188529534" sldId="44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188276858" sldId="44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4289337635" sldId="44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862075166" sldId="44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879154234" sldId="446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903590827" sldId="447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689497328" sldId="448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868980681" sldId="449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290502009" sldId="450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676660275" sldId="451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861978065" sldId="452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871891135" sldId="453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1178571" sldId="454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1199439641" sldId="455"/>
        </pc:sldMkLst>
      </pc:sldChg>
      <pc:sldChg chg="modTransition">
        <pc:chgData name="Phạm Trung Nguyên" userId="2c867a2b-5cd0-4d64-84b5-dcbbdc1cad29" providerId="ADAL" clId="{7F376A71-AE71-48ED-9FCA-A60574D9913A}" dt="2023-06-16T11:48:40.707" v="16538"/>
        <pc:sldMkLst>
          <pc:docMk/>
          <pc:sldMk cId="3887947100" sldId="456"/>
        </pc:sldMkLst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906351575" sldId="457"/>
        </pc:sldMkLst>
        <pc:spChg chg="mod">
          <ac:chgData name="Phạm Trung Nguyên" userId="2c867a2b-5cd0-4d64-84b5-dcbbdc1cad29" providerId="ADAL" clId="{7F376A71-AE71-48ED-9FCA-A60574D9913A}" dt="2023-06-16T10:53:45.802" v="16430" actId="255"/>
          <ac:spMkLst>
            <pc:docMk/>
            <pc:sldMk cId="3906351575" sldId="457"/>
            <ac:spMk id="125" creationId="{00000000-0000-0000-0000-000000000000}"/>
          </ac:spMkLst>
        </pc:spChg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822163425" sldId="458"/>
        </pc:sldMkLst>
        <pc:spChg chg="mod">
          <ac:chgData name="Phạm Trung Nguyên" userId="2c867a2b-5cd0-4d64-84b5-dcbbdc1cad29" providerId="ADAL" clId="{7F376A71-AE71-48ED-9FCA-A60574D9913A}" dt="2023-06-16T11:02:55.975" v="16432" actId="20577"/>
          <ac:spMkLst>
            <pc:docMk/>
            <pc:sldMk cId="2822163425" sldId="458"/>
            <ac:spMk id="125" creationId="{00000000-0000-0000-0000-000000000000}"/>
          </ac:spMkLst>
        </pc:spChg>
      </pc:sldChg>
      <pc:sldChg chg="addSp delSp modSp add mod modTransition addAnim delAnim modAnim">
        <pc:chgData name="Phạm Trung Nguyên" userId="2c867a2b-5cd0-4d64-84b5-dcbbdc1cad29" providerId="ADAL" clId="{7F376A71-AE71-48ED-9FCA-A60574D9913A}" dt="2023-06-16T11:48:40.707" v="16538"/>
        <pc:sldMkLst>
          <pc:docMk/>
          <pc:sldMk cId="155280901" sldId="459"/>
        </pc:sldMkLst>
        <pc:spChg chg="add del">
          <ac:chgData name="Phạm Trung Nguyên" userId="2c867a2b-5cd0-4d64-84b5-dcbbdc1cad29" providerId="ADAL" clId="{7F376A71-AE71-48ED-9FCA-A60574D9913A}" dt="2023-06-16T11:05:33.749" v="16442" actId="478"/>
          <ac:spMkLst>
            <pc:docMk/>
            <pc:sldMk cId="155280901" sldId="459"/>
            <ac:spMk id="11" creationId="{5BEE9B77-BDC8-0D99-BCDA-962965259886}"/>
          </ac:spMkLst>
        </pc:spChg>
        <pc:spChg chg="mod">
          <ac:chgData name="Phạm Trung Nguyên" userId="2c867a2b-5cd0-4d64-84b5-dcbbdc1cad29" providerId="ADAL" clId="{7F376A71-AE71-48ED-9FCA-A60574D9913A}" dt="2023-06-16T11:06:14.860" v="16446" actId="20577"/>
          <ac:spMkLst>
            <pc:docMk/>
            <pc:sldMk cId="155280901" sldId="459"/>
            <ac:spMk id="125" creationId="{00000000-0000-0000-0000-000000000000}"/>
          </ac:spMkLst>
        </pc:spChg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4002988329" sldId="460"/>
        </pc:sldMkLst>
        <pc:spChg chg="mod">
          <ac:chgData name="Phạm Trung Nguyên" userId="2c867a2b-5cd0-4d64-84b5-dcbbdc1cad29" providerId="ADAL" clId="{7F376A71-AE71-48ED-9FCA-A60574D9913A}" dt="2023-06-16T11:09:24.509" v="16513" actId="20577"/>
          <ac:spMkLst>
            <pc:docMk/>
            <pc:sldMk cId="4002988329" sldId="460"/>
            <ac:spMk id="125" creationId="{00000000-0000-0000-0000-000000000000}"/>
          </ac:spMkLst>
        </pc:spChg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2967852831" sldId="461"/>
        </pc:sldMkLst>
        <pc:spChg chg="mod">
          <ac:chgData name="Phạm Trung Nguyên" userId="2c867a2b-5cd0-4d64-84b5-dcbbdc1cad29" providerId="ADAL" clId="{7F376A71-AE71-48ED-9FCA-A60574D9913A}" dt="2023-06-16T11:10:23.254" v="16515" actId="20577"/>
          <ac:spMkLst>
            <pc:docMk/>
            <pc:sldMk cId="2967852831" sldId="461"/>
            <ac:spMk id="125" creationId="{00000000-0000-0000-0000-000000000000}"/>
          </ac:spMkLst>
        </pc:spChg>
      </pc:sldChg>
      <pc:sldChg chg="modSp add modTransition modAnim">
        <pc:chgData name="Phạm Trung Nguyên" userId="2c867a2b-5cd0-4d64-84b5-dcbbdc1cad29" providerId="ADAL" clId="{7F376A71-AE71-48ED-9FCA-A60574D9913A}" dt="2023-06-16T11:48:40.707" v="16538"/>
        <pc:sldMkLst>
          <pc:docMk/>
          <pc:sldMk cId="3098503407" sldId="462"/>
        </pc:sldMkLst>
        <pc:spChg chg="mod">
          <ac:chgData name="Phạm Trung Nguyên" userId="2c867a2b-5cd0-4d64-84b5-dcbbdc1cad29" providerId="ADAL" clId="{7F376A71-AE71-48ED-9FCA-A60574D9913A}" dt="2023-06-16T11:11:46.549" v="16519" actId="20577"/>
          <ac:spMkLst>
            <pc:docMk/>
            <pc:sldMk cId="3098503407" sldId="462"/>
            <ac:spMk id="125" creationId="{00000000-0000-0000-0000-000000000000}"/>
          </ac:spMkLst>
        </pc:spChg>
      </pc:sldChg>
      <pc:sldMasterChg chg="modTransition delSldLayout modSldLayout">
        <pc:chgData name="Phạm Trung Nguyên" userId="2c867a2b-5cd0-4d64-84b5-dcbbdc1cad29" providerId="ADAL" clId="{7F376A71-AE71-48ED-9FCA-A60574D9913A}" dt="2023-06-16T11:48:40.707" v="16538"/>
        <pc:sldMasterMkLst>
          <pc:docMk/>
          <pc:sldMasterMk cId="0" sldId="2147483648"/>
        </pc:sldMasterMkLst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Phạm Trung Nguyên" userId="2c867a2b-5cd0-4d64-84b5-dcbbdc1cad29" providerId="ADAL" clId="{7F376A71-AE71-48ED-9FCA-A60574D9913A}" dt="2023-06-08T07:18:57.713" v="6813" actId="47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Phạm Trung Nguyên" userId="2c867a2b-5cd0-4d64-84b5-dcbbdc1cad29" providerId="ADAL" clId="{7F376A71-AE71-48ED-9FCA-A60574D9913A}" dt="2023-06-16T11:48:40.707" v="16538"/>
          <pc:sldLayoutMkLst>
            <pc:docMk/>
            <pc:sldMasterMk cId="0" sldId="2147483648"/>
            <pc:sldLayoutMk cId="971323912" sldId="2147483660"/>
          </pc:sldLayoutMkLst>
        </pc:sldLayoutChg>
      </pc:sldMasterChg>
    </pc:docChg>
  </pc:docChgLst>
  <pc:docChgLst>
    <pc:chgData name="Trương Đoàn Vũ" userId="S::22521697@ms.uit.edu.vn::3212e5cf-cdcd-4085-91ca-8ed8030d9165" providerId="AD" clId="Web-{37A77F49-2DD0-6C6E-6626-FBE66D6C5564}"/>
    <pc:docChg chg="addSld delSld">
      <pc:chgData name="Trương Đoàn Vũ" userId="S::22521697@ms.uit.edu.vn::3212e5cf-cdcd-4085-91ca-8ed8030d9165" providerId="AD" clId="Web-{37A77F49-2DD0-6C6E-6626-FBE66D6C5564}" dt="2023-06-19T04:38:15.774" v="1"/>
      <pc:docMkLst>
        <pc:docMk/>
      </pc:docMkLst>
      <pc:sldChg chg="new del">
        <pc:chgData name="Trương Đoàn Vũ" userId="S::22521697@ms.uit.edu.vn::3212e5cf-cdcd-4085-91ca-8ed8030d9165" providerId="AD" clId="Web-{37A77F49-2DD0-6C6E-6626-FBE66D6C5564}" dt="2023-06-19T04:38:15.774" v="1"/>
        <pc:sldMkLst>
          <pc:docMk/>
          <pc:sldMk cId="3215193372" sldId="256"/>
        </pc:sldMkLst>
      </pc:sldChg>
    </pc:docChg>
  </pc:docChgLst>
  <pc:docChgLst>
    <pc:chgData name="Trương Đoàn Vũ" userId="S::22521697@ms.uit.edu.vn::3212e5cf-cdcd-4085-91ca-8ed8030d9165" providerId="AD" clId="Web-{BBA38259-9CE8-AEE3-DDFA-E7FB54B3FEDD}"/>
    <pc:docChg chg="modSld">
      <pc:chgData name="Trương Đoàn Vũ" userId="S::22521697@ms.uit.edu.vn::3212e5cf-cdcd-4085-91ca-8ed8030d9165" providerId="AD" clId="Web-{BBA38259-9CE8-AEE3-DDFA-E7FB54B3FEDD}" dt="2023-06-17T02:51:15.163" v="0" actId="1076"/>
      <pc:docMkLst>
        <pc:docMk/>
      </pc:docMkLst>
      <pc:sldChg chg="modSp">
        <pc:chgData name="Trương Đoàn Vũ" userId="S::22521697@ms.uit.edu.vn::3212e5cf-cdcd-4085-91ca-8ed8030d9165" providerId="AD" clId="Web-{BBA38259-9CE8-AEE3-DDFA-E7FB54B3FEDD}" dt="2023-06-17T02:51:15.163" v="0" actId="1076"/>
        <pc:sldMkLst>
          <pc:docMk/>
          <pc:sldMk cId="571668815" sldId="439"/>
        </pc:sldMkLst>
        <pc:picChg chg="mod">
          <ac:chgData name="Trương Đoàn Vũ" userId="S::22521697@ms.uit.edu.vn::3212e5cf-cdcd-4085-91ca-8ed8030d9165" providerId="AD" clId="Web-{BBA38259-9CE8-AEE3-DDFA-E7FB54B3FEDD}" dt="2023-06-17T02:51:15.163" v="0" actId="1076"/>
          <ac:picMkLst>
            <pc:docMk/>
            <pc:sldMk cId="571668815" sldId="439"/>
            <ac:picMk id="3" creationId="{0AB753BA-0E3B-9D96-F35A-2C6ED376E391}"/>
          </ac:picMkLst>
        </pc:picChg>
      </pc:sldChg>
    </pc:docChg>
  </pc:docChgLst>
  <pc:docChgLst>
    <pc:chgData name="Trương Đoàn Vũ" userId="S::22521697@ms.uit.edu.vn::3212e5cf-cdcd-4085-91ca-8ed8030d9165" providerId="AD" clId="Web-{DD99A3BA-C24A-94EF-50EA-006F79F97CDA}"/>
    <pc:docChg chg="addSld">
      <pc:chgData name="Trương Đoàn Vũ" userId="S::22521697@ms.uit.edu.vn::3212e5cf-cdcd-4085-91ca-8ed8030d9165" providerId="AD" clId="Web-{DD99A3BA-C24A-94EF-50EA-006F79F97CDA}" dt="2023-06-19T04:38:57.183" v="0"/>
      <pc:docMkLst>
        <pc:docMk/>
      </pc:docMkLst>
      <pc:sldChg chg="new">
        <pc:chgData name="Trương Đoàn Vũ" userId="S::22521697@ms.uit.edu.vn::3212e5cf-cdcd-4085-91ca-8ed8030d9165" providerId="AD" clId="Web-{DD99A3BA-C24A-94EF-50EA-006F79F97CDA}" dt="2023-06-19T04:38:57.183" v="0"/>
        <pc:sldMkLst>
          <pc:docMk/>
          <pc:sldMk cId="1288120576" sldId="256"/>
        </pc:sldMkLst>
      </pc:sldChg>
    </pc:docChg>
  </pc:docChgLst>
  <pc:docChgLst>
    <pc:chgData name="Huỳnh Lê Đan Linh" userId="S::22520759@ms.uit.edu.vn::27d2866b-5bc0-4ded-8b21-63814cfd8c3d" providerId="AD" clId="Web-{E625F535-3DDB-3D48-6B7B-807A3E2B3801}"/>
    <pc:docChg chg="addSld modSld">
      <pc:chgData name="Huỳnh Lê Đan Linh" userId="S::22520759@ms.uit.edu.vn::27d2866b-5bc0-4ded-8b21-63814cfd8c3d" providerId="AD" clId="Web-{E625F535-3DDB-3D48-6B7B-807A3E2B3801}" dt="2023-06-20T05:17:18.501" v="71" actId="20577"/>
      <pc:docMkLst>
        <pc:docMk/>
      </pc:docMkLst>
      <pc:sldChg chg="addSp delSp modSp delAnim">
        <pc:chgData name="Huỳnh Lê Đan Linh" userId="S::22520759@ms.uit.edu.vn::27d2866b-5bc0-4ded-8b21-63814cfd8c3d" providerId="AD" clId="Web-{E625F535-3DDB-3D48-6B7B-807A3E2B3801}" dt="2023-06-20T05:14:13.582" v="11" actId="1076"/>
        <pc:sldMkLst>
          <pc:docMk/>
          <pc:sldMk cId="3200286927" sldId="330"/>
        </pc:sldMkLst>
        <pc:picChg chg="add del mod">
          <ac:chgData name="Huỳnh Lê Đan Linh" userId="S::22520759@ms.uit.edu.vn::27d2866b-5bc0-4ded-8b21-63814cfd8c3d" providerId="AD" clId="Web-{E625F535-3DDB-3D48-6B7B-807A3E2B3801}" dt="2023-06-20T05:13:06.374" v="1"/>
          <ac:picMkLst>
            <pc:docMk/>
            <pc:sldMk cId="3200286927" sldId="330"/>
            <ac:picMk id="2" creationId="{A19D9D0C-5EB1-C85E-A0F2-81AFC8F55A87}"/>
          </ac:picMkLst>
        </pc:picChg>
        <pc:picChg chg="add del mod">
          <ac:chgData name="Huỳnh Lê Đan Linh" userId="S::22520759@ms.uit.edu.vn::27d2866b-5bc0-4ded-8b21-63814cfd8c3d" providerId="AD" clId="Web-{E625F535-3DDB-3D48-6B7B-807A3E2B3801}" dt="2023-06-20T05:14:07.722" v="7"/>
          <ac:picMkLst>
            <pc:docMk/>
            <pc:sldMk cId="3200286927" sldId="330"/>
            <ac:picMk id="3" creationId="{3DD9E6BA-B5E2-C24F-B154-D0AE3C031000}"/>
          </ac:picMkLst>
        </pc:picChg>
        <pc:picChg chg="del">
          <ac:chgData name="Huỳnh Lê Đan Linh" userId="S::22520759@ms.uit.edu.vn::27d2866b-5bc0-4ded-8b21-63814cfd8c3d" providerId="AD" clId="Web-{E625F535-3DDB-3D48-6B7B-807A3E2B3801}" dt="2023-06-20T05:13:49.361" v="3"/>
          <ac:picMkLst>
            <pc:docMk/>
            <pc:sldMk cId="3200286927" sldId="330"/>
            <ac:picMk id="4" creationId="{976F6B5D-D733-D64B-3AB9-98EDF46B7CD3}"/>
          </ac:picMkLst>
        </pc:picChg>
        <pc:picChg chg="add mod">
          <ac:chgData name="Huỳnh Lê Đan Linh" userId="S::22520759@ms.uit.edu.vn::27d2866b-5bc0-4ded-8b21-63814cfd8c3d" providerId="AD" clId="Web-{E625F535-3DDB-3D48-6B7B-807A3E2B3801}" dt="2023-06-20T05:14:13.582" v="11" actId="1076"/>
          <ac:picMkLst>
            <pc:docMk/>
            <pc:sldMk cId="3200286927" sldId="330"/>
            <ac:picMk id="7" creationId="{C02A278D-C774-770A-DA18-A297B00DF8FB}"/>
          </ac:picMkLst>
        </pc:picChg>
      </pc:sldChg>
      <pc:sldChg chg="addSp delSp modSp add replId delAnim">
        <pc:chgData name="Huỳnh Lê Đan Linh" userId="S::22520759@ms.uit.edu.vn::27d2866b-5bc0-4ded-8b21-63814cfd8c3d" providerId="AD" clId="Web-{E625F535-3DDB-3D48-6B7B-807A3E2B3801}" dt="2023-06-20T05:16:57.531" v="67"/>
        <pc:sldMkLst>
          <pc:docMk/>
          <pc:sldMk cId="1374101260" sldId="553"/>
        </pc:sldMkLst>
        <pc:picChg chg="add mod">
          <ac:chgData name="Huỳnh Lê Đan Linh" userId="S::22520759@ms.uit.edu.vn::27d2866b-5bc0-4ded-8b21-63814cfd8c3d" providerId="AD" clId="Web-{E625F535-3DDB-3D48-6B7B-807A3E2B3801}" dt="2023-06-20T05:14:35.333" v="20" actId="1076"/>
          <ac:picMkLst>
            <pc:docMk/>
            <pc:sldMk cId="1374101260" sldId="553"/>
            <ac:picMk id="2" creationId="{BBFB0C2B-BE54-86CB-10B1-673476384A31}"/>
          </ac:picMkLst>
        </pc:picChg>
        <pc:picChg chg="del">
          <ac:chgData name="Huỳnh Lê Đan Linh" userId="S::22520759@ms.uit.edu.vn::27d2866b-5bc0-4ded-8b21-63814cfd8c3d" providerId="AD" clId="Web-{E625F535-3DDB-3D48-6B7B-807A3E2B3801}" dt="2023-06-20T05:14:25.598" v="13"/>
          <ac:picMkLst>
            <pc:docMk/>
            <pc:sldMk cId="1374101260" sldId="553"/>
            <ac:picMk id="6" creationId="{FB2E7A4D-2216-DB0E-9823-8FBED3889FC6}"/>
          </ac:picMkLst>
        </pc:picChg>
        <pc:picChg chg="mod">
          <ac:chgData name="Huỳnh Lê Đan Linh" userId="S::22520759@ms.uit.edu.vn::27d2866b-5bc0-4ded-8b21-63814cfd8c3d" providerId="AD" clId="Web-{E625F535-3DDB-3D48-6B7B-807A3E2B3801}" dt="2023-06-20T05:14:25.645" v="14" actId="1076"/>
          <ac:picMkLst>
            <pc:docMk/>
            <pc:sldMk cId="1374101260" sldId="553"/>
            <ac:picMk id="7" creationId="{C02A278D-C774-770A-DA18-A297B00DF8FB}"/>
          </ac:picMkLst>
        </pc:picChg>
      </pc:sldChg>
      <pc:sldChg chg="addSp delSp modSp add replId delAnim">
        <pc:chgData name="Huỳnh Lê Đan Linh" userId="S::22520759@ms.uit.edu.vn::27d2866b-5bc0-4ded-8b21-63814cfd8c3d" providerId="AD" clId="Web-{E625F535-3DDB-3D48-6B7B-807A3E2B3801}" dt="2023-06-20T05:16:50.421" v="66"/>
        <pc:sldMkLst>
          <pc:docMk/>
          <pc:sldMk cId="3240017407" sldId="554"/>
        </pc:sldMkLst>
        <pc:spChg chg="mod">
          <ac:chgData name="Huỳnh Lê Đan Linh" userId="S::22520759@ms.uit.edu.vn::27d2866b-5bc0-4ded-8b21-63814cfd8c3d" providerId="AD" clId="Web-{E625F535-3DDB-3D48-6B7B-807A3E2B3801}" dt="2023-06-20T05:15:50.589" v="44" actId="20577"/>
          <ac:spMkLst>
            <pc:docMk/>
            <pc:sldMk cId="3240017407" sldId="554"/>
            <ac:spMk id="125" creationId="{00000000-0000-0000-0000-000000000000}"/>
          </ac:spMkLst>
        </pc:spChg>
        <pc:picChg chg="mod">
          <ac:chgData name="Huỳnh Lê Đan Linh" userId="S::22520759@ms.uit.edu.vn::27d2866b-5bc0-4ded-8b21-63814cfd8c3d" providerId="AD" clId="Web-{E625F535-3DDB-3D48-6B7B-807A3E2B3801}" dt="2023-06-20T05:15:35.619" v="36" actId="1076"/>
          <ac:picMkLst>
            <pc:docMk/>
            <pc:sldMk cId="3240017407" sldId="554"/>
            <ac:picMk id="2" creationId="{BBFB0C2B-BE54-86CB-10B1-673476384A31}"/>
          </ac:picMkLst>
        </pc:picChg>
        <pc:picChg chg="add del mod">
          <ac:chgData name="Huỳnh Lê Đan Linh" userId="S::22520759@ms.uit.edu.vn::27d2866b-5bc0-4ded-8b21-63814cfd8c3d" providerId="AD" clId="Web-{E625F535-3DDB-3D48-6B7B-807A3E2B3801}" dt="2023-06-20T05:15:11.758" v="29"/>
          <ac:picMkLst>
            <pc:docMk/>
            <pc:sldMk cId="3240017407" sldId="554"/>
            <ac:picMk id="3" creationId="{87BA0466-C89D-10C4-82D1-9D302682C34A}"/>
          </ac:picMkLst>
        </pc:picChg>
        <pc:picChg chg="add del mod">
          <ac:chgData name="Huỳnh Lê Đan Linh" userId="S::22520759@ms.uit.edu.vn::27d2866b-5bc0-4ded-8b21-63814cfd8c3d" providerId="AD" clId="Web-{E625F535-3DDB-3D48-6B7B-807A3E2B3801}" dt="2023-06-20T05:15:35.259" v="35"/>
          <ac:picMkLst>
            <pc:docMk/>
            <pc:sldMk cId="3240017407" sldId="554"/>
            <ac:picMk id="4" creationId="{448F841E-DFF7-D6A7-E752-C779D903E07A}"/>
          </ac:picMkLst>
        </pc:picChg>
        <pc:picChg chg="add mod">
          <ac:chgData name="Huỳnh Lê Đan Linh" userId="S::22520759@ms.uit.edu.vn::27d2866b-5bc0-4ded-8b21-63814cfd8c3d" providerId="AD" clId="Web-{E625F535-3DDB-3D48-6B7B-807A3E2B3801}" dt="2023-06-20T05:15:44.807" v="41" actId="1076"/>
          <ac:picMkLst>
            <pc:docMk/>
            <pc:sldMk cId="3240017407" sldId="554"/>
            <ac:picMk id="6" creationId="{1A949999-0ABC-E8C0-D9B1-F360A4A906D3}"/>
          </ac:picMkLst>
        </pc:picChg>
        <pc:picChg chg="del">
          <ac:chgData name="Huỳnh Lê Đan Linh" userId="S::22520759@ms.uit.edu.vn::27d2866b-5bc0-4ded-8b21-63814cfd8c3d" providerId="AD" clId="Web-{E625F535-3DDB-3D48-6B7B-807A3E2B3801}" dt="2023-06-20T05:14:40.990" v="22"/>
          <ac:picMkLst>
            <pc:docMk/>
            <pc:sldMk cId="3240017407" sldId="554"/>
            <ac:picMk id="7" creationId="{C02A278D-C774-770A-DA18-A297B00DF8FB}"/>
          </ac:picMkLst>
        </pc:picChg>
      </pc:sldChg>
      <pc:sldChg chg="addSp delSp modSp add replId delAnim">
        <pc:chgData name="Huỳnh Lê Đan Linh" userId="S::22520759@ms.uit.edu.vn::27d2866b-5bc0-4ded-8b21-63814cfd8c3d" providerId="AD" clId="Web-{E625F535-3DDB-3D48-6B7B-807A3E2B3801}" dt="2023-06-20T05:17:18.501" v="71" actId="20577"/>
        <pc:sldMkLst>
          <pc:docMk/>
          <pc:sldMk cId="2876623848" sldId="555"/>
        </pc:sldMkLst>
        <pc:spChg chg="mod">
          <ac:chgData name="Huỳnh Lê Đan Linh" userId="S::22520759@ms.uit.edu.vn::27d2866b-5bc0-4ded-8b21-63814cfd8c3d" providerId="AD" clId="Web-{E625F535-3DDB-3D48-6B7B-807A3E2B3801}" dt="2023-06-20T05:17:18.501" v="71" actId="20577"/>
          <ac:spMkLst>
            <pc:docMk/>
            <pc:sldMk cId="2876623848" sldId="555"/>
            <ac:spMk id="125" creationId="{00000000-0000-0000-0000-000000000000}"/>
          </ac:spMkLst>
        </pc:spChg>
        <pc:picChg chg="del">
          <ac:chgData name="Huỳnh Lê Đan Linh" userId="S::22520759@ms.uit.edu.vn::27d2866b-5bc0-4ded-8b21-63814cfd8c3d" providerId="AD" clId="Web-{E625F535-3DDB-3D48-6B7B-807A3E2B3801}" dt="2023-06-20T05:15:55.323" v="46"/>
          <ac:picMkLst>
            <pc:docMk/>
            <pc:sldMk cId="2876623848" sldId="555"/>
            <ac:picMk id="2" creationId="{BBFB0C2B-BE54-86CB-10B1-673476384A31}"/>
          </ac:picMkLst>
        </pc:picChg>
        <pc:picChg chg="add mod">
          <ac:chgData name="Huỳnh Lê Đan Linh" userId="S::22520759@ms.uit.edu.vn::27d2866b-5bc0-4ded-8b21-63814cfd8c3d" providerId="AD" clId="Web-{E625F535-3DDB-3D48-6B7B-807A3E2B3801}" dt="2023-06-20T05:16:20.106" v="55" actId="1076"/>
          <ac:picMkLst>
            <pc:docMk/>
            <pc:sldMk cId="2876623848" sldId="555"/>
            <ac:picMk id="3" creationId="{30670F5A-C6C3-74BD-8635-FF5737DA0579}"/>
          </ac:picMkLst>
        </pc:picChg>
        <pc:picChg chg="mod">
          <ac:chgData name="Huỳnh Lê Đan Linh" userId="S::22520759@ms.uit.edu.vn::27d2866b-5bc0-4ded-8b21-63814cfd8c3d" providerId="AD" clId="Web-{E625F535-3DDB-3D48-6B7B-807A3E2B3801}" dt="2023-06-20T05:16:10.434" v="52" actId="1076"/>
          <ac:picMkLst>
            <pc:docMk/>
            <pc:sldMk cId="2876623848" sldId="555"/>
            <ac:picMk id="6" creationId="{1A949999-0ABC-E8C0-D9B1-F360A4A906D3}"/>
          </ac:picMkLst>
        </pc:picChg>
      </pc:sldChg>
      <pc:sldChg chg="addSp delSp modSp add replId delAnim">
        <pc:chgData name="Huỳnh Lê Đan Linh" userId="S::22520759@ms.uit.edu.vn::27d2866b-5bc0-4ded-8b21-63814cfd8c3d" providerId="AD" clId="Web-{E625F535-3DDB-3D48-6B7B-807A3E2B3801}" dt="2023-06-20T05:17:08.454" v="68" actId="20577"/>
        <pc:sldMkLst>
          <pc:docMk/>
          <pc:sldMk cId="3738942569" sldId="556"/>
        </pc:sldMkLst>
        <pc:spChg chg="del">
          <ac:chgData name="Huỳnh Lê Đan Linh" userId="S::22520759@ms.uit.edu.vn::27d2866b-5bc0-4ded-8b21-63814cfd8c3d" providerId="AD" clId="Web-{E625F535-3DDB-3D48-6B7B-807A3E2B3801}" dt="2023-06-20T05:16:30.388" v="59"/>
          <ac:spMkLst>
            <pc:docMk/>
            <pc:sldMk cId="3738942569" sldId="556"/>
            <ac:spMk id="5" creationId="{17AE11D1-CEFF-D78D-84F8-7F3DCC0A6327}"/>
          </ac:spMkLst>
        </pc:spChg>
        <pc:spChg chg="mod">
          <ac:chgData name="Huỳnh Lê Đan Linh" userId="S::22520759@ms.uit.edu.vn::27d2866b-5bc0-4ded-8b21-63814cfd8c3d" providerId="AD" clId="Web-{E625F535-3DDB-3D48-6B7B-807A3E2B3801}" dt="2023-06-20T05:17:08.454" v="68" actId="20577"/>
          <ac:spMkLst>
            <pc:docMk/>
            <pc:sldMk cId="3738942569" sldId="556"/>
            <ac:spMk id="125" creationId="{00000000-0000-0000-0000-000000000000}"/>
          </ac:spMkLst>
        </pc:spChg>
        <pc:picChg chg="add mod">
          <ac:chgData name="Huỳnh Lê Đan Linh" userId="S::22520759@ms.uit.edu.vn::27d2866b-5bc0-4ded-8b21-63814cfd8c3d" providerId="AD" clId="Web-{E625F535-3DDB-3D48-6B7B-807A3E2B3801}" dt="2023-06-20T05:16:36.014" v="63" actId="1076"/>
          <ac:picMkLst>
            <pc:docMk/>
            <pc:sldMk cId="3738942569" sldId="556"/>
            <ac:picMk id="2" creationId="{816348DF-4CD4-C273-006A-32CE8E821441}"/>
          </ac:picMkLst>
        </pc:picChg>
        <pc:picChg chg="del">
          <ac:chgData name="Huỳnh Lê Đan Linh" userId="S::22520759@ms.uit.edu.vn::27d2866b-5bc0-4ded-8b21-63814cfd8c3d" providerId="AD" clId="Web-{E625F535-3DDB-3D48-6B7B-807A3E2B3801}" dt="2023-06-20T05:16:30.357" v="58"/>
          <ac:picMkLst>
            <pc:docMk/>
            <pc:sldMk cId="3738942569" sldId="556"/>
            <ac:picMk id="3" creationId="{30670F5A-C6C3-74BD-8635-FF5737DA0579}"/>
          </ac:picMkLst>
        </pc:picChg>
        <pc:picChg chg="del">
          <ac:chgData name="Huỳnh Lê Đan Linh" userId="S::22520759@ms.uit.edu.vn::27d2866b-5bc0-4ded-8b21-63814cfd8c3d" providerId="AD" clId="Web-{E625F535-3DDB-3D48-6B7B-807A3E2B3801}" dt="2023-06-20T05:16:30.232" v="57"/>
          <ac:picMkLst>
            <pc:docMk/>
            <pc:sldMk cId="3738942569" sldId="556"/>
            <ac:picMk id="6" creationId="{1A949999-0ABC-E8C0-D9B1-F360A4A906D3}"/>
          </ac:picMkLst>
        </pc:picChg>
      </pc:sldChg>
    </pc:docChg>
  </pc:docChgLst>
  <pc:docChgLst>
    <pc:chgData name="Huỳnh Lê Đan Linh" userId="S::22520759@ms.uit.edu.vn::27d2866b-5bc0-4ded-8b21-63814cfd8c3d" providerId="AD" clId="Web-{62FC2666-B79F-E4E3-A9D0-61D30749F3C1}"/>
    <pc:docChg chg="modSld">
      <pc:chgData name="Huỳnh Lê Đan Linh" userId="S::22520759@ms.uit.edu.vn::27d2866b-5bc0-4ded-8b21-63814cfd8c3d" providerId="AD" clId="Web-{62FC2666-B79F-E4E3-A9D0-61D30749F3C1}" dt="2023-06-16T06:40:29.866" v="32" actId="20577"/>
      <pc:docMkLst>
        <pc:docMk/>
      </pc:docMkLst>
      <pc:sldChg chg="modSp">
        <pc:chgData name="Huỳnh Lê Đan Linh" userId="S::22520759@ms.uit.edu.vn::27d2866b-5bc0-4ded-8b21-63814cfd8c3d" providerId="AD" clId="Web-{62FC2666-B79F-E4E3-A9D0-61D30749F3C1}" dt="2023-06-16T06:40:29.866" v="32" actId="20577"/>
        <pc:sldMkLst>
          <pc:docMk/>
          <pc:sldMk cId="3454479209" sldId="301"/>
        </pc:sldMkLst>
        <pc:spChg chg="mod">
          <ac:chgData name="Huỳnh Lê Đan Linh" userId="S::22520759@ms.uit.edu.vn::27d2866b-5bc0-4ded-8b21-63814cfd8c3d" providerId="AD" clId="Web-{62FC2666-B79F-E4E3-A9D0-61D30749F3C1}" dt="2023-06-16T06:40:29.866" v="32" actId="20577"/>
          <ac:spMkLst>
            <pc:docMk/>
            <pc:sldMk cId="3454479209" sldId="301"/>
            <ac:spMk id="125" creationId="{00000000-0000-0000-0000-000000000000}"/>
          </ac:spMkLst>
        </pc:spChg>
      </pc:sldChg>
    </pc:docChg>
  </pc:docChgLst>
  <pc:docChgLst>
    <pc:chgData name="Trương Đoàn Vũ" userId="S::22521697@ms.uit.edu.vn::3212e5cf-cdcd-4085-91ca-8ed8030d9165" providerId="AD" clId="Web-{7B508D43-71A2-8303-F770-1AA9059973BD}"/>
    <pc:docChg chg="modSld">
      <pc:chgData name="Trương Đoàn Vũ" userId="S::22521697@ms.uit.edu.vn::3212e5cf-cdcd-4085-91ca-8ed8030d9165" providerId="AD" clId="Web-{7B508D43-71A2-8303-F770-1AA9059973BD}" dt="2023-06-10T12:21:12.073" v="0" actId="1076"/>
      <pc:docMkLst>
        <pc:docMk/>
      </pc:docMkLst>
      <pc:sldChg chg="modSp">
        <pc:chgData name="Trương Đoàn Vũ" userId="S::22521697@ms.uit.edu.vn::3212e5cf-cdcd-4085-91ca-8ed8030d9165" providerId="AD" clId="Web-{7B508D43-71A2-8303-F770-1AA9059973BD}" dt="2023-06-10T12:21:12.073" v="0" actId="1076"/>
        <pc:sldMkLst>
          <pc:docMk/>
          <pc:sldMk cId="1939245197" sldId="298"/>
        </pc:sldMkLst>
        <pc:picChg chg="mod">
          <ac:chgData name="Trương Đoàn Vũ" userId="S::22521697@ms.uit.edu.vn::3212e5cf-cdcd-4085-91ca-8ed8030d9165" providerId="AD" clId="Web-{7B508D43-71A2-8303-F770-1AA9059973BD}" dt="2023-06-10T12:21:12.073" v="0" actId="1076"/>
          <ac:picMkLst>
            <pc:docMk/>
            <pc:sldMk cId="1939245197" sldId="298"/>
            <ac:picMk id="3" creationId="{1FB2A805-8173-CFB1-8E76-79FDB9E620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2661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78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7455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3403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7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128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46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467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63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72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378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88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111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30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934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877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318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179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36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359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954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118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70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00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531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67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993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255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179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918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411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718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600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24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908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704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841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506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021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46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718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388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1079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410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23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8276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115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9944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564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1186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09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6983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023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237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97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27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8147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555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5381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9164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1320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6086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426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327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655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1090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9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2856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6986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9556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3745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1055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2300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1356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5623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806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3807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637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5417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24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1345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07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2702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091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81540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9404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5060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4709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3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6848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4743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3795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9140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5505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8126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2756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9462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059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766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382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85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3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58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inyurl.com/dsa-stkt?fbclid=IwAR03Anf-2C4rsoCYhOmQgaK74Ysjll6n1nR5JJ861kkPUrVrqrrSBZWXqAM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dsa-stkt?fbclid=IwAR03Anf-2C4rsoCYhOmQgaK74Ysjll6n1nR5JJ861kkPUrVrqrrSBZWXqAM" TargetMode="Externa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563085"/>
            <a:ext cx="10515600" cy="67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Quattrocento Sans"/>
              <a:buNone/>
            </a:pPr>
            <a:r>
              <a:rPr lang="vi-VN" sz="3600" b="1">
                <a:solidFill>
                  <a:srgbClr val="FF0000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BAN HỌC TẬP CÔNG NGHỆ PHẦN MỀM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329" y="2030638"/>
            <a:ext cx="2850206" cy="2797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024332" y="1233130"/>
            <a:ext cx="8143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i="0" u="none" strike="noStrike" cap="none">
                <a:solidFill>
                  <a:srgbClr val="01238F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TRAINING CUỐI KỲ HỌC KỲ I NĂM HỌC 2022 – 2023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1" name="Google Shape;91;p1"/>
          <p:cNvCxnSpPr/>
          <p:nvPr/>
        </p:nvCxnSpPr>
        <p:spPr>
          <a:xfrm rot="10800000">
            <a:off x="382329" y="2030091"/>
            <a:ext cx="11427341" cy="0"/>
          </a:xfrm>
          <a:prstGeom prst="straightConnector1">
            <a:avLst/>
          </a:prstGeom>
          <a:noFill/>
          <a:ln w="12700" cap="flat" cmpd="sng">
            <a:solidFill>
              <a:srgbClr val="01238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2" name="Google Shape;92;p1"/>
          <p:cNvGrpSpPr/>
          <p:nvPr/>
        </p:nvGrpSpPr>
        <p:grpSpPr>
          <a:xfrm>
            <a:off x="6607835" y="5015138"/>
            <a:ext cx="5082395" cy="1360244"/>
            <a:chOff x="6607835" y="5015138"/>
            <a:chExt cx="5082395" cy="1360244"/>
          </a:xfrm>
        </p:grpSpPr>
        <p:grpSp>
          <p:nvGrpSpPr>
            <p:cNvPr id="93" name="Google Shape;93;p1"/>
            <p:cNvGrpSpPr/>
            <p:nvPr/>
          </p:nvGrpSpPr>
          <p:grpSpPr>
            <a:xfrm>
              <a:off x="6689381" y="5015138"/>
              <a:ext cx="1537338" cy="338554"/>
              <a:chOff x="5971124" y="5172683"/>
              <a:chExt cx="1531250" cy="338554"/>
            </a:xfrm>
          </p:grpSpPr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971124" y="5205530"/>
                <a:ext cx="273234" cy="2732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" name="Google Shape;95;p1"/>
              <p:cNvSpPr txBox="1"/>
              <p:nvPr/>
            </p:nvSpPr>
            <p:spPr>
              <a:xfrm>
                <a:off x="6244355" y="5172683"/>
                <a:ext cx="12580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 sz="1600" b="1" i="0" u="none" strike="noStrike" cap="none">
                    <a:solidFill>
                      <a:srgbClr val="32C2B9"/>
                    </a:solidFill>
                    <a:latin typeface="Segoe UI" panose="020B0502040204020203" pitchFamily="34" charset="0"/>
                    <a:ea typeface="Quattrocento Sans"/>
                    <a:cs typeface="Segoe UI" panose="020B0502040204020203" pitchFamily="34" charset="0"/>
                    <a:sym typeface="Quattrocento Sans"/>
                  </a:rPr>
                  <a:t>CONTACT</a:t>
                </a: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6" name="Google Shape;96;p1"/>
            <p:cNvSpPr txBox="1"/>
            <p:nvPr/>
          </p:nvSpPr>
          <p:spPr>
            <a:xfrm>
              <a:off x="6607835" y="5452093"/>
              <a:ext cx="5082395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bht.cnpm.uit@gmail.com </a:t>
              </a: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fb.com/bhtcnpm </a:t>
              </a: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fb.com/groups/bht.cnpm.uit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</a:t>
              </a:r>
              <a:endParaRPr sz="1200" i="1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712639" y="5047255"/>
            <a:ext cx="5260145" cy="1353775"/>
            <a:chOff x="712639" y="5047255"/>
            <a:chExt cx="5260145" cy="1353775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712639" y="5452093"/>
              <a:ext cx="5260145" cy="948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334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Khoa Công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n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ghệ Phần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m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ềm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22334" marR="3081" lvl="0" indent="0" algn="l" rtl="0">
                <a:lnSpc>
                  <a:spcPct val="150000"/>
                </a:lnSpc>
                <a:spcBef>
                  <a:spcPts val="64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Trường Đại học Công nghệ Thông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in 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22334" marR="3081" lvl="0" indent="0" algn="l" rtl="0">
                <a:lnSpc>
                  <a:spcPct val="150000"/>
                </a:lnSpc>
                <a:spcBef>
                  <a:spcPts val="64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Đ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ại học Quốc gia thành phố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Hồ Chí Minh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grpSp>
          <p:nvGrpSpPr>
            <p:cNvPr id="99" name="Google Shape;99;p1"/>
            <p:cNvGrpSpPr/>
            <p:nvPr/>
          </p:nvGrpSpPr>
          <p:grpSpPr>
            <a:xfrm>
              <a:off x="838200" y="5047255"/>
              <a:ext cx="2194073" cy="338554"/>
              <a:chOff x="614391" y="5047254"/>
              <a:chExt cx="2194073" cy="338554"/>
            </a:xfrm>
          </p:grpSpPr>
          <p:pic>
            <p:nvPicPr>
              <p:cNvPr id="100" name="Google Shape;100;p1" descr="Ico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14391" y="5079371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1;p1"/>
              <p:cNvSpPr txBox="1"/>
              <p:nvPr/>
            </p:nvSpPr>
            <p:spPr>
              <a:xfrm>
                <a:off x="888711" y="5047254"/>
                <a:ext cx="191975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7701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2C2B9"/>
                  </a:buClr>
                  <a:buSzPts val="1600"/>
                  <a:buFont typeface="Quattrocento Sans"/>
                  <a:buNone/>
                </a:pPr>
                <a:r>
                  <a:rPr lang="vi-VN" sz="1600" b="1" i="0" u="none" strike="noStrike" cap="none">
                    <a:solidFill>
                      <a:srgbClr val="32C2B9"/>
                    </a:solidFill>
                    <a:latin typeface="Segoe UI" panose="020B0502040204020203" pitchFamily="34" charset="0"/>
                    <a:ea typeface="Quattrocento Sans"/>
                    <a:cs typeface="Segoe UI" panose="020B0502040204020203" pitchFamily="34" charset="0"/>
                    <a:sym typeface="Quattrocento Sans"/>
                  </a:rPr>
                  <a:t>BAN HỌC TẬP</a:t>
                </a:r>
                <a:endParaRPr sz="1600" b="1" i="0" u="none" strike="noStrike" cap="none">
                  <a:solidFill>
                    <a:srgbClr val="32C2B9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endParaRPr>
              </a:p>
            </p:txBody>
          </p:sp>
        </p:grpSp>
      </p:grpSp>
      <p:sp>
        <p:nvSpPr>
          <p:cNvPr id="102" name="Google Shape;10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09947" y="2034063"/>
            <a:ext cx="8599723" cy="2805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"/>
          <p:cNvCxnSpPr/>
          <p:nvPr/>
        </p:nvCxnSpPr>
        <p:spPr>
          <a:xfrm rot="10800000">
            <a:off x="382329" y="4827908"/>
            <a:ext cx="11427341" cy="0"/>
          </a:xfrm>
          <a:prstGeom prst="straightConnector1">
            <a:avLst/>
          </a:prstGeom>
          <a:noFill/>
          <a:ln w="12700" cap="flat" cmpd="sng">
            <a:solidFill>
              <a:srgbClr val="01238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29391" y="463138"/>
            <a:ext cx="1115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 2022</a:t>
            </a:r>
          </a:p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b) </a:t>
            </a:r>
            <a:r>
              <a:rPr lang="en-VN" sz="32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Cho biết kết quả duyệt cây theo NRL RNL, </a:t>
            </a:r>
            <a:endParaRPr lang="vi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8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65876"/>
            <a:ext cx="10921042" cy="368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167AB-F6EB-1770-F4BE-B067DDE3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2" y="1372152"/>
            <a:ext cx="4433835" cy="226267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3DF34-FA41-D263-D34B-AFFA35E3D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86" y="1372612"/>
            <a:ext cx="3894082" cy="2174562"/>
          </a:xfrm>
          <a:prstGeom prst="rect">
            <a:avLst/>
          </a:prstGeom>
          <a:noFill/>
        </p:spPr>
      </p:pic>
      <p:pic>
        <p:nvPicPr>
          <p:cNvPr id="7" name="Picture 6" descr="Ảnh có chứa ảnh chụp màn hình, hàng, Hình chữ nhật, hình vuông&#10;&#10;Mô tả được tạo tự động">
            <a:extLst>
              <a:ext uri="{FF2B5EF4-FFF2-40B4-BE49-F238E27FC236}">
                <a16:creationId xmlns:a16="http://schemas.microsoft.com/office/drawing/2014/main" id="{4A7B7795-2488-41CC-E0C5-C05BB8669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903" y="3842589"/>
            <a:ext cx="3220874" cy="2259031"/>
          </a:xfrm>
          <a:prstGeom prst="rect">
            <a:avLst/>
          </a:prstGeom>
          <a:noFill/>
        </p:spPr>
      </p:pic>
      <p:pic>
        <p:nvPicPr>
          <p:cNvPr id="8" name="Picture 7" descr="Ảnh có chứa ảnh chụp màn hình, hàng, Hình chữ nhật, hình vuông&#10;&#10;Mô tả được tạo tự động">
            <a:extLst>
              <a:ext uri="{FF2B5EF4-FFF2-40B4-BE49-F238E27FC236}">
                <a16:creationId xmlns:a16="http://schemas.microsoft.com/office/drawing/2014/main" id="{7A3C8C00-F64A-2C41-E6FA-633B56C1B2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2" y="4585401"/>
            <a:ext cx="3340667" cy="1386329"/>
          </a:xfrm>
          <a:prstGeom prst="rect">
            <a:avLst/>
          </a:prstGeom>
          <a:noFill/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5019D49-1E14-5F07-E065-FCFA8A767534}"/>
              </a:ext>
            </a:extLst>
          </p:cNvPr>
          <p:cNvSpPr/>
          <p:nvPr/>
        </p:nvSpPr>
        <p:spPr>
          <a:xfrm>
            <a:off x="5605153" y="1862506"/>
            <a:ext cx="798782" cy="263177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7C93FAC-26CF-F9F9-5EFA-02D6F922A6C3}"/>
              </a:ext>
            </a:extLst>
          </p:cNvPr>
          <p:cNvSpPr/>
          <p:nvPr/>
        </p:nvSpPr>
        <p:spPr>
          <a:xfrm>
            <a:off x="10243102" y="4152688"/>
            <a:ext cx="361564" cy="906199"/>
          </a:xfrm>
          <a:prstGeom prst="curvedLef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651259A-529C-BF24-75F9-2F54CBCC22DD}"/>
              </a:ext>
            </a:extLst>
          </p:cNvPr>
          <p:cNvSpPr/>
          <p:nvPr/>
        </p:nvSpPr>
        <p:spPr>
          <a:xfrm>
            <a:off x="5605153" y="5058887"/>
            <a:ext cx="798782" cy="263177"/>
          </a:xfrm>
          <a:prstGeom prst="lef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1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65876"/>
            <a:ext cx="10921042" cy="50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err="1"/>
              <a:t>Ví</a:t>
            </a:r>
            <a:r>
              <a:rPr lang="en-US" sz="2800"/>
              <a:t> </a:t>
            </a:r>
            <a:r>
              <a:rPr lang="en-US" sz="2800" err="1"/>
              <a:t>dụ</a:t>
            </a:r>
            <a:r>
              <a:rPr lang="en-US" sz="2800"/>
              <a:t> (</a:t>
            </a:r>
            <a:r>
              <a:rPr lang="en-US" sz="2800" err="1"/>
              <a:t>đề</a:t>
            </a:r>
            <a:r>
              <a:rPr lang="en-US" sz="2800"/>
              <a:t> </a:t>
            </a:r>
            <a:r>
              <a:rPr lang="en-US" sz="2800" err="1"/>
              <a:t>cuối</a:t>
            </a:r>
            <a:r>
              <a:rPr lang="en-US" sz="2800"/>
              <a:t> </a:t>
            </a:r>
            <a:r>
              <a:rPr lang="en-US" sz="2800" err="1"/>
              <a:t>kì</a:t>
            </a:r>
            <a:r>
              <a:rPr lang="en-US" sz="2800"/>
              <a:t> II </a:t>
            </a:r>
            <a:r>
              <a:rPr lang="en-US" sz="2800" err="1"/>
              <a:t>năm</a:t>
            </a:r>
            <a:r>
              <a:rPr lang="en-US" sz="2800"/>
              <a:t> 2022) </a:t>
            </a:r>
            <a:r>
              <a:rPr lang="vi-VN" sz="2800"/>
              <a:t>Cho cây B-Tree bậc 3 như hình sau: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Hãy lần lượt tiến hành xóa các khóa sau khỏi cây: 13, 24, 19 và vẽ cây B-Tree trước và sau khi xóa mỗi khóa trên </a:t>
            </a:r>
            <a:endParaRPr lang="en-US" sz="20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321F30FF-570D-04BD-0AC3-A711D720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60" y="1740892"/>
            <a:ext cx="10655279" cy="25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800">
                <a:latin typeface="Segoe UI"/>
                <a:cs typeface="Segoe UI"/>
              </a:rPr>
              <a:t>Lưu ý khi </a:t>
            </a:r>
            <a:r>
              <a:rPr lang="vi-VN" sz="2800" err="1">
                <a:latin typeface="Segoe UI"/>
                <a:cs typeface="Segoe UI"/>
              </a:rPr>
              <a:t>xoá</a:t>
            </a:r>
            <a:r>
              <a:rPr lang="vi-VN" sz="2800">
                <a:latin typeface="Segoe UI"/>
                <a:cs typeface="Segoe UI"/>
              </a:rPr>
              <a:t>: 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vi-VN" sz="2800">
                <a:latin typeface="Segoe UI"/>
                <a:cs typeface="Segoe UI"/>
              </a:rPr>
              <a:t>− Khi có một </a:t>
            </a:r>
            <a:r>
              <a:rPr lang="vi-VN" sz="2800" err="1">
                <a:latin typeface="Segoe UI"/>
                <a:cs typeface="Segoe UI"/>
              </a:rPr>
              <a:t>node</a:t>
            </a:r>
            <a:r>
              <a:rPr lang="vi-VN" sz="2800">
                <a:latin typeface="Segoe UI"/>
                <a:cs typeface="Segoe UI"/>
              </a:rPr>
              <a:t> không còn đáp ứng đủ số lượng khóa tối thiểu, ưu tiên thực hiện </a:t>
            </a:r>
            <a:r>
              <a:rPr lang="vi-VN" sz="2800" err="1">
                <a:latin typeface="Segoe UI"/>
                <a:cs typeface="Segoe UI"/>
              </a:rPr>
              <a:t>underflow</a:t>
            </a:r>
            <a:r>
              <a:rPr lang="vi-VN" sz="2800">
                <a:latin typeface="Segoe UI"/>
                <a:cs typeface="Segoe UI"/>
              </a:rPr>
              <a:t> thay cho </a:t>
            </a:r>
            <a:r>
              <a:rPr lang="vi-VN" sz="2800" err="1">
                <a:latin typeface="Segoe UI"/>
                <a:cs typeface="Segoe UI"/>
              </a:rPr>
              <a:t>catenation</a:t>
            </a:r>
            <a:r>
              <a:rPr lang="vi-VN" sz="2800">
                <a:latin typeface="Segoe UI"/>
                <a:cs typeface="Segoe UI"/>
              </a:rPr>
              <a:t> (hợp) vì thao tác này không làm thay đổi số khóa của </a:t>
            </a:r>
            <a:r>
              <a:rPr lang="vi-VN" sz="2800" err="1">
                <a:latin typeface="Segoe UI"/>
                <a:cs typeface="Segoe UI"/>
              </a:rPr>
              <a:t>node</a:t>
            </a:r>
            <a:r>
              <a:rPr lang="vi-VN" sz="2800">
                <a:latin typeface="Segoe UI"/>
                <a:cs typeface="Segoe UI"/>
              </a:rPr>
              <a:t> cha. 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vi-VN" sz="2800">
                <a:latin typeface="Segoe UI"/>
                <a:cs typeface="Segoe UI"/>
              </a:rPr>
              <a:t>− Khi có 02 lựa chọn </a:t>
            </a:r>
            <a:r>
              <a:rPr lang="vi-VN" sz="2800" err="1">
                <a:latin typeface="Segoe UI"/>
                <a:cs typeface="Segoe UI"/>
              </a:rPr>
              <a:t>node</a:t>
            </a:r>
            <a:r>
              <a:rPr lang="vi-VN" sz="2800">
                <a:latin typeface="Segoe UI"/>
                <a:cs typeface="Segoe UI"/>
              </a:rPr>
              <a:t> liền kề để thực hiện </a:t>
            </a:r>
            <a:r>
              <a:rPr lang="vi-VN" sz="2800" err="1">
                <a:latin typeface="Segoe UI"/>
                <a:cs typeface="Segoe UI"/>
              </a:rPr>
              <a:t>catenation</a:t>
            </a:r>
            <a:r>
              <a:rPr lang="vi-VN" sz="2800">
                <a:latin typeface="Segoe UI"/>
                <a:cs typeface="Segoe UI"/>
              </a:rPr>
              <a:t>, ưu tiên chọn </a:t>
            </a:r>
            <a:r>
              <a:rPr lang="vi-VN" sz="2800" err="1">
                <a:latin typeface="Segoe UI"/>
                <a:cs typeface="Segoe UI"/>
              </a:rPr>
              <a:t>catenation</a:t>
            </a:r>
            <a:r>
              <a:rPr lang="vi-VN" sz="2800">
                <a:latin typeface="Segoe UI"/>
                <a:cs typeface="Segoe UI"/>
              </a:rPr>
              <a:t> giữa </a:t>
            </a:r>
            <a:r>
              <a:rPr lang="vi-VN" sz="2800" err="1">
                <a:latin typeface="Segoe UI"/>
                <a:cs typeface="Segoe UI"/>
              </a:rPr>
              <a:t>node</a:t>
            </a:r>
            <a:r>
              <a:rPr lang="vi-VN" sz="2800">
                <a:latin typeface="Segoe UI"/>
                <a:cs typeface="Segoe UI"/>
              </a:rPr>
              <a:t> bị thiếu khóa với </a:t>
            </a:r>
            <a:r>
              <a:rPr lang="vi-VN" sz="2800" err="1">
                <a:latin typeface="Segoe UI"/>
                <a:cs typeface="Segoe UI"/>
              </a:rPr>
              <a:t>node</a:t>
            </a:r>
            <a:r>
              <a:rPr lang="vi-VN" sz="2800">
                <a:latin typeface="Segoe UI"/>
                <a:cs typeface="Segoe UI"/>
              </a:rPr>
              <a:t> liền trước.</a:t>
            </a:r>
            <a:endParaRPr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3784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13: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3" name="Picture 2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70FC7E6C-5FAF-C6E8-9356-3D7459B1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05" y="3753826"/>
            <a:ext cx="9116697" cy="2333951"/>
          </a:xfrm>
          <a:prstGeom prst="rect">
            <a:avLst/>
          </a:prstGeom>
        </p:spPr>
      </p:pic>
      <p:pic>
        <p:nvPicPr>
          <p:cNvPr id="4" name="Picture 3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265C0BB2-C8C6-751A-B045-48A0ADD5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304" y="1410044"/>
            <a:ext cx="9819101" cy="2343782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056904" y="3429000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24: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3" name="Picture 2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70FC7E6C-5FAF-C6E8-9356-3D7459B1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500" y="1327708"/>
            <a:ext cx="9116697" cy="2333951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056904" y="3429000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FB2E7A4D-2216-DB0E-9823-8FBED3889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15" y="3785925"/>
            <a:ext cx="9431066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2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19: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FB2E7A4D-2216-DB0E-9823-8FBED388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669" y="1189072"/>
            <a:ext cx="9431066" cy="2353003"/>
          </a:xfrm>
          <a:prstGeom prst="rect">
            <a:avLst/>
          </a:prstGeom>
        </p:spPr>
      </p:pic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C02A278D-C774-770A-DA18-A297B00DF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589" y="3877520"/>
            <a:ext cx="9284898" cy="22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8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19: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C02A278D-C774-770A-DA18-A297B00DF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212" y="1505256"/>
            <a:ext cx="9284898" cy="2294734"/>
          </a:xfrm>
          <a:prstGeom prst="rect">
            <a:avLst/>
          </a:prstGeom>
        </p:spPr>
      </p:pic>
      <p:pic>
        <p:nvPicPr>
          <p:cNvPr id="2" name="Hình ảnh 2">
            <a:extLst>
              <a:ext uri="{FF2B5EF4-FFF2-40B4-BE49-F238E27FC236}">
                <a16:creationId xmlns:a16="http://schemas.microsoft.com/office/drawing/2014/main" id="{BBFB0C2B-BE54-86CB-10B1-673476384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325" y="3949406"/>
            <a:ext cx="9428671" cy="22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 dirty="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19: 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Mượn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nhánh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anh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em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(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Nhánh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14 – 15)</a:t>
            </a:r>
            <a:endParaRPr lang="vi-VN" sz="2800" dirty="0"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BBFB0C2B-BE54-86CB-10B1-673476384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19" y="1634651"/>
            <a:ext cx="9428671" cy="2294734"/>
          </a:xfrm>
          <a:prstGeom prst="rect">
            <a:avLst/>
          </a:prstGeom>
        </p:spPr>
      </p:pic>
      <p:pic>
        <p:nvPicPr>
          <p:cNvPr id="6" name="Hình ảnh 7">
            <a:extLst>
              <a:ext uri="{FF2B5EF4-FFF2-40B4-BE49-F238E27FC236}">
                <a16:creationId xmlns:a16="http://schemas.microsoft.com/office/drawing/2014/main" id="{1A949999-0ABC-E8C0-D9B1-F360A4A90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19" y="3920652"/>
            <a:ext cx="9730595" cy="24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1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 dirty="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19: 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-&gt;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đưa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cả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nhánh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sang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vị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trí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node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đang</a:t>
            </a:r>
            <a:r>
              <a:rPr lang="en-US" sz="2800" dirty="0"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latin typeface="Segoe UI"/>
                <a:ea typeface="Quattrocento Sans"/>
                <a:cs typeface="Segoe UI"/>
                <a:sym typeface="Quattrocento Sans"/>
              </a:rPr>
              <a:t>thiếu</a:t>
            </a:r>
            <a:endParaRPr lang="vi-VN" sz="2800" dirty="0" err="1"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endParaRPr lang="en-US" sz="2800" dirty="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7AE11D1-CEFF-D78D-84F8-7F3DCC0A6327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Hình ảnh 7">
            <a:extLst>
              <a:ext uri="{FF2B5EF4-FFF2-40B4-BE49-F238E27FC236}">
                <a16:creationId xmlns:a16="http://schemas.microsoft.com/office/drawing/2014/main" id="{1A949999-0ABC-E8C0-D9B1-F360A4A90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10" y="1505256"/>
            <a:ext cx="9730595" cy="2438507"/>
          </a:xfrm>
          <a:prstGeom prst="rect">
            <a:avLst/>
          </a:prstGeom>
        </p:spPr>
      </p:pic>
      <p:pic>
        <p:nvPicPr>
          <p:cNvPr id="3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30670F5A-C6C3-74BD-8635-FF5737DA0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928" y="4021293"/>
            <a:ext cx="9615576" cy="23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3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 dirty="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19</a:t>
            </a:r>
            <a:endParaRPr lang="en-US" sz="2800" dirty="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</p:txBody>
      </p:sp>
      <p:pic>
        <p:nvPicPr>
          <p:cNvPr id="2" name="Hình ảnh 3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816348DF-4CD4-C273-006A-32CE8E82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7227"/>
            <a:ext cx="10665124" cy="28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42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94E93B-5D5C-D579-E5A6-7950DE39701F}"/>
              </a:ext>
            </a:extLst>
          </p:cNvPr>
          <p:cNvSpPr txBox="1"/>
          <p:nvPr/>
        </p:nvSpPr>
        <p:spPr>
          <a:xfrm>
            <a:off x="2707106" y="2947936"/>
            <a:ext cx="6408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effectLst/>
              <a:latin typeface="Helvetica" pitchFamily="2" charset="0"/>
            </a:endParaRPr>
          </a:p>
        </p:txBody>
      </p:sp>
      <p:pic>
        <p:nvPicPr>
          <p:cNvPr id="9" name="Duyệt cây NLR LNR LRN.mp4">
            <a:hlinkClick r:id="" action="ppaction://media"/>
            <a:extLst>
              <a:ext uri="{FF2B5EF4-FFF2-40B4-BE49-F238E27FC236}">
                <a16:creationId xmlns:a16="http://schemas.microsoft.com/office/drawing/2014/main" id="{A499001F-ACD9-E3B0-0451-4C3B442BC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Cho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cây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B-tree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bậc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như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sau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lượt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4, 5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55E68-C10C-1A1C-A1B5-6BD203A47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4" y="2146498"/>
            <a:ext cx="9659932" cy="2480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1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4 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CF1C7-62A2-F73B-7214-8E65614D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39" y="3755855"/>
            <a:ext cx="7852993" cy="208431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BF381-B766-9FA4-B6A7-0C020D223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7" y="1140968"/>
            <a:ext cx="8664943" cy="2225432"/>
          </a:xfrm>
          <a:prstGeom prst="rect">
            <a:avLst/>
          </a:prstGeom>
          <a:noFill/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16E8A74-1127-5DCB-5693-70720B0526E3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CF1C7-62A2-F73B-7214-8E65614D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37" y="1344683"/>
            <a:ext cx="7852993" cy="2084317"/>
          </a:xfrm>
          <a:prstGeom prst="rect">
            <a:avLst/>
          </a:prstGeom>
          <a:noFill/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16E8A74-1127-5DCB-5693-70720B0526E3}"/>
              </a:ext>
            </a:extLst>
          </p:cNvPr>
          <p:cNvSpPr/>
          <p:nvPr/>
        </p:nvSpPr>
        <p:spPr>
          <a:xfrm>
            <a:off x="1236655" y="373775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684F7-E508-451D-0A2C-DC0508A146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91" y="4124220"/>
            <a:ext cx="7332847" cy="1991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826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16E8A74-1127-5DCB-5693-70720B0526E3}"/>
              </a:ext>
            </a:extLst>
          </p:cNvPr>
          <p:cNvSpPr/>
          <p:nvPr/>
        </p:nvSpPr>
        <p:spPr>
          <a:xfrm>
            <a:off x="1239056" y="3473027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684F7-E508-451D-0A2C-DC0508A146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03" y="1560367"/>
            <a:ext cx="7332847" cy="19915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A0840-2A66-5785-5535-3B45FD3A7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03" y="3875013"/>
            <a:ext cx="7237025" cy="1991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32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- tree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16E8A74-1127-5DCB-5693-70720B0526E3}"/>
              </a:ext>
            </a:extLst>
          </p:cNvPr>
          <p:cNvSpPr/>
          <p:nvPr/>
        </p:nvSpPr>
        <p:spPr>
          <a:xfrm>
            <a:off x="859046" y="3560479"/>
            <a:ext cx="368135" cy="1047997"/>
          </a:xfrm>
          <a:prstGeom prst="curvedRightArrow">
            <a:avLst>
              <a:gd name="adj1" fmla="val 25000"/>
              <a:gd name="adj2" fmla="val 50000"/>
              <a:gd name="adj3" fmla="val 508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A0840-2A66-5785-5535-3B45FD3A7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81" y="1358153"/>
            <a:ext cx="6496300" cy="17877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18965-D45B-943B-C5FE-E62C3ABBD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3" y="3984852"/>
            <a:ext cx="6326485" cy="191402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7D151-C81A-834B-EDB8-837118DE6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52" y="3467750"/>
            <a:ext cx="6312455" cy="1111278"/>
          </a:xfrm>
          <a:prstGeom prst="rect">
            <a:avLst/>
          </a:prstGeom>
          <a:noFill/>
        </p:spPr>
      </p:pic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3436F8E8-9FEC-FEFE-7B4F-F298E7610713}"/>
              </a:ext>
            </a:extLst>
          </p:cNvPr>
          <p:cNvSpPr/>
          <p:nvPr/>
        </p:nvSpPr>
        <p:spPr>
          <a:xfrm rot="19047146">
            <a:off x="8185168" y="5418877"/>
            <a:ext cx="871632" cy="315928"/>
          </a:xfrm>
          <a:prstGeom prst="curvedUp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3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V.Bảng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834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1.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cs typeface="Segoe UI" panose="020B0502040204020203" pitchFamily="34" charset="0"/>
              <a:sym typeface="Quattrocento Sans"/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dk1"/>
                </a:solidFill>
                <a:latin typeface="Segoe UI"/>
                <a:cs typeface="Segoe UI"/>
                <a:sym typeface="Quattrocento Sans"/>
              </a:rPr>
              <a:t>-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Bảng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băm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một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cấu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trúc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dữ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liệu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dùng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để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lưu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trữ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cặp</a:t>
            </a:r>
            <a:r>
              <a:rPr lang="en-US" sz="2800">
                <a:effectLst/>
                <a:latin typeface="Segoe UI"/>
                <a:ea typeface="Calibri" panose="020F0502020204030204" pitchFamily="34" charset="0"/>
                <a:cs typeface="Segoe UI"/>
              </a:rPr>
              <a:t> key/value</a:t>
            </a:r>
            <a:r>
              <a:rPr lang="en-US" sz="2800">
                <a:effectLst/>
                <a:latin typeface="Times New Roman"/>
                <a:ea typeface="Calibri" panose="020F0502020204030204" pitchFamily="34" charset="0"/>
              </a:rPr>
              <a:t>.</a:t>
            </a:r>
            <a:r>
              <a:rPr lang="en-US" sz="2800">
                <a:latin typeface="Times New Roman"/>
                <a:ea typeface="Calibri" panose="020F0502020204030204" pitchFamily="34" charset="0"/>
              </a:rPr>
              <a:t> 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-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Dùng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hàm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băm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để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tìm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một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(key)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cho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phần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tử</a:t>
            </a:r>
            <a:endParaRPr lang="en-US" sz="2800" kern="100">
              <a:latin typeface="Segoe UI"/>
              <a:ea typeface="Calibri" panose="020F0502020204030204" pitchFamily="34" charset="0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trí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trên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bảng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băm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để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thêm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phần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tử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(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hoặc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tìm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kiếm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)</a:t>
            </a:r>
            <a:endParaRPr lang="en-US"/>
          </a:p>
          <a:p>
            <a:pPr marL="342900" indent="-342900">
              <a:lnSpc>
                <a:spcPct val="150000"/>
              </a:lnSpc>
              <a:buFont typeface="Cambria Math" panose="02040503050406030204" pitchFamily="18" charset="0"/>
              <a:buChar char="⇒"/>
            </a:pP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Thời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gian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trung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bình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để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truy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xuất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phần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là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O (1) (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phức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tạp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hằng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số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không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phụ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thuộc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kích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thước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của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bảng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băm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3787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5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3"/>
              <p:cNvSpPr txBox="1"/>
              <p:nvPr/>
            </p:nvSpPr>
            <p:spPr>
              <a:xfrm>
                <a:off x="635479" y="1001561"/>
                <a:ext cx="10921042" cy="9376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2. Cách xây dựng hàm băm</a:t>
                </a:r>
              </a:p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Thông dụng nhất là hàm băm ở dạng công thức: </a:t>
                </a:r>
              </a:p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-</a:t>
                </a: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 Sử dụng phương pháp chia dư (mod, %)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h(key) = key % M</a:t>
                </a:r>
              </a:p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+ </a:t>
                </a: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Nên chọn M là số nguyên tố gần với một số có dạng 2</a:t>
                </a:r>
                <a:r>
                  <a:rPr lang="vi-VN" sz="2800" kern="100" baseline="300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n</a:t>
                </a: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- </a:t>
                </a: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Sử dụng phương pháp nhân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h(key) = [M.(key.A – [key.A]]</a:t>
                </a:r>
              </a:p>
              <a:p>
                <a:pPr marR="0"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>
                    <a:solidFill>
                      <a:srgbClr val="20212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+ </a:t>
                </a:r>
                <a:r>
                  <a:rPr lang="vi-VN" sz="2800">
                    <a:solidFill>
                      <a:srgbClr val="20212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vi-VN" sz="2800" b="0" i="0">
                    <a:solidFill>
                      <a:srgbClr val="202124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í hiệu </a:t>
                </a:r>
                <a:r>
                  <a:rPr lang="vi-VN" sz="2800" b="0" i="0">
                    <a:solidFill>
                      <a:srgbClr val="040C2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[x] là phần nguyên của số x</a:t>
                </a:r>
                <a:r>
                  <a:rPr lang="vi-VN" sz="2800" b="0" i="0">
                    <a:solidFill>
                      <a:srgbClr val="202124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 là số nguyên lớn nhất không vượt quá x</a:t>
                </a:r>
                <a:endParaRPr lang="vi-VN" sz="2800" b="0" i="0">
                  <a:solidFill>
                    <a:schemeClr val="dk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Quattrocento Sans"/>
                </a:endParaRPr>
              </a:p>
              <a:p>
                <a:pPr lvl="0"/>
                <a:r>
                  <a:rPr lang="en-US" sz="2800" kern="100">
                    <a:solidFill>
                      <a:schemeClr val="dk1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  <a:sym typeface="Quattrocento Sans"/>
                  </a:rPr>
                  <a:t>+ </a:t>
                </a:r>
                <a:r>
                  <a:rPr lang="vi-VN" sz="2800" kern="100">
                    <a:solidFill>
                      <a:schemeClr val="dk1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  <a:sym typeface="Quattrocento Sans"/>
                  </a:rPr>
                  <a:t>Theo Knuth th</a:t>
                </a:r>
                <a:r>
                  <a:rPr lang="vi-VN" sz="2800" kern="100">
                    <a:solidFill>
                      <a:schemeClr val="dk1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  <a:sym typeface="Quattrocento Sans"/>
                  </a:rPr>
                  <a:t>ì nên chọn A = </a:t>
                </a:r>
                <a:r>
                  <a:rPr lang="en-US" sz="2800" kern="100">
                    <a:solidFill>
                      <a:schemeClr val="dk1"/>
                    </a:solidFill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  <a:sym typeface="Quattrocento Sans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800" i="1" kern="1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egoe UI" panose="020B0502040204020203" pitchFamily="34" charset="0"/>
                            <a:sym typeface="Quattrocento Sans"/>
                          </a:rPr>
                        </m:ctrlPr>
                      </m:radPr>
                      <m:deg/>
                      <m:e>
                        <m:r>
                          <a:rPr lang="ar-AE" sz="2800" b="0" i="1" kern="1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egoe UI" panose="020B0502040204020203" pitchFamily="34" charset="0"/>
                            <a:sym typeface="Quattrocento Sans"/>
                          </a:rPr>
                          <m:t>5</m:t>
                        </m:r>
                      </m:e>
                    </m:rad>
                    <m:r>
                      <a:rPr lang="en-US" sz="2800" b="0" i="0" kern="1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  <a:sym typeface="Quattrocento Sans"/>
                      </a:rPr>
                      <m:t>−</m:t>
                    </m:r>
                    <m:r>
                      <a:rPr lang="en-US" sz="2800" b="0" i="0" kern="1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  <a:sym typeface="Quattrocento Sans"/>
                      </a:rPr>
                      <m:t>1</m:t>
                    </m:r>
                    <m:r>
                      <a:rPr lang="en-US" sz="2800" b="0" i="0" kern="1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  <a:sym typeface="Quattrocento Sans"/>
                      </a:rPr>
                      <m:t>) / </m:t>
                    </m:r>
                    <m:r>
                      <a:rPr lang="en-US" sz="2800" b="0" i="0" kern="1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  <a:sym typeface="Quattrocento Sans"/>
                      </a:rPr>
                      <m:t>2</m:t>
                    </m:r>
                    <m:r>
                      <a:rPr lang="en-US" sz="2800" b="0" i="0" kern="1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  <a:sym typeface="Quattrocento Sans"/>
                      </a:rPr>
                      <m:t> </m:t>
                    </m:r>
                  </m:oMath>
                </a14:m>
                <a:r>
                  <a:rPr lang="en-US" sz="2800" kern="100"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= </a:t>
                </a:r>
                <a:r>
                  <a:rPr lang="en-US" sz="2800">
                    <a:latin typeface="Segoe UI" panose="020B0502040204020203" pitchFamily="34" charset="0"/>
                    <a:cs typeface="Segoe UI" panose="020B0502040204020203" pitchFamily="34" charset="0"/>
                  </a:rPr>
                  <a:t>0.618033</a:t>
                </a:r>
                <a:endParaRPr lang="ar-AE" sz="2800" kern="100"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mc:Choice>
        <mc:Fallback xmlns="">
          <p:sp>
            <p:nvSpPr>
              <p:cNvPr id="125" name="Google Shape;125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9" y="1001561"/>
                <a:ext cx="10921042" cy="9376309"/>
              </a:xfrm>
              <a:prstGeom prst="rect">
                <a:avLst/>
              </a:prstGeom>
              <a:blipFill>
                <a:blip r:embed="rId4"/>
                <a:stretch>
                  <a:fillRect l="-1160" t="-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28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6"/>
            <a:ext cx="10921042" cy="634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nối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kết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trực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tiếp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n-US" sz="2800" kern="100">
                <a:solidFill>
                  <a:srgbClr val="001A1E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Direct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Chaining)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Các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phần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xung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tại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được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nối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kết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trực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tiếp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với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nhau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qua DSLK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 Khi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một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phần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có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key, h(key)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sẽ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xác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định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địa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chỉ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ứng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với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DSLK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mà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phần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sẽ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được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4456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6"/>
            <a:ext cx="10921042" cy="645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nối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kết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trực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tiếp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n-US" sz="2800" kern="100">
                <a:solidFill>
                  <a:srgbClr val="001A1E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Direct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Chaining)</a:t>
            </a:r>
          </a:p>
          <a:p>
            <a:r>
              <a:rPr lang="en-US" sz="2800" kern="100" err="1">
                <a:solidFill>
                  <a:schemeClr val="dk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Quattrocento Sans"/>
              </a:rPr>
              <a:t>Ví</a:t>
            </a:r>
            <a:r>
              <a:rPr lang="en-US" sz="2800" kern="100">
                <a:solidFill>
                  <a:schemeClr val="dk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kern="100" err="1">
                <a:solidFill>
                  <a:schemeClr val="dk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Quattrocento Sans"/>
              </a:rPr>
              <a:t>dụ</a:t>
            </a:r>
            <a:r>
              <a:rPr lang="en-US" sz="2800" kern="100">
                <a:solidFill>
                  <a:schemeClr val="dk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Quattrocento Sans"/>
              </a:rPr>
              <a:t>: </a:t>
            </a:r>
            <a:r>
              <a:rPr lang="vi-VN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 bảng băm với Table Size=11 (chỉ số bảng băm từ 0 đến 10) và hàm băm h(key) = key % 11.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Chèn các khóa {22, 1, 13, 11, 24, 33,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57</a:t>
            </a:r>
            <a:r>
              <a:rPr lang="vi-VN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} theo thứ tự từ trái sang phải vào bảng băm sử dụng các phương pháp băm Direct Chaining. Danh sách được lưu ở vị trí số i=2 (0 ≤ i  &lt; TableSize) trong bảng băm là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0635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641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22, 1, 13, 11, 24, 33, 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56</a:t>
            </a:r>
            <a:endParaRPr lang="en-US" sz="2800" kern="1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h(22) = 22 % 11 = 0.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liên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kết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0</a:t>
            </a:r>
          </a:p>
          <a:p>
            <a:pPr lvl="1"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h(1) = 1 % 11 = 1.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</a:t>
            </a:r>
          </a:p>
          <a:p>
            <a:pPr lvl="1"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h(13) = 13 % 11 = 2.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</a:t>
            </a:r>
          </a:p>
          <a:p>
            <a:pPr lvl="1"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h(24) = 24 % 11 = 2.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</a:t>
            </a:r>
          </a:p>
          <a:p>
            <a:pPr lvl="1"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h(33) = 33 % 11 = 0.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0</a:t>
            </a:r>
          </a:p>
          <a:p>
            <a:pPr lvl="1"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h(56) = 57 % 11 = 2.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</a:t>
            </a:r>
          </a:p>
          <a:p>
            <a:pPr lvl="1"/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Vậy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ta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có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danh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sách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lưu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là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: 13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24  57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5872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29391" y="463138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Cách Duyệt NRL 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Gặp Node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thì 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ra Node –Right-Left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2B1DA7-778E-5301-2183-0CDBA817C7D3}"/>
              </a:ext>
            </a:extLst>
          </p:cNvPr>
          <p:cNvSpPr/>
          <p:nvPr/>
        </p:nvSpPr>
        <p:spPr>
          <a:xfrm>
            <a:off x="4148805" y="167205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622E53-2875-2D4A-7450-54A80DA831BF}"/>
              </a:ext>
            </a:extLst>
          </p:cNvPr>
          <p:cNvSpPr/>
          <p:nvPr/>
        </p:nvSpPr>
        <p:spPr>
          <a:xfrm>
            <a:off x="2965787" y="258018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16425E-5FBD-72C8-6008-C136B741F7A3}"/>
              </a:ext>
            </a:extLst>
          </p:cNvPr>
          <p:cNvSpPr/>
          <p:nvPr/>
        </p:nvSpPr>
        <p:spPr>
          <a:xfrm>
            <a:off x="6250803" y="34256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AD548-8505-2831-4280-F9791A46507C}"/>
              </a:ext>
            </a:extLst>
          </p:cNvPr>
          <p:cNvSpPr/>
          <p:nvPr/>
        </p:nvSpPr>
        <p:spPr>
          <a:xfrm>
            <a:off x="4507731" y="357550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B1E1D9-21BF-C55D-7D52-79AE098FB3F7}"/>
              </a:ext>
            </a:extLst>
          </p:cNvPr>
          <p:cNvSpPr/>
          <p:nvPr/>
        </p:nvSpPr>
        <p:spPr>
          <a:xfrm>
            <a:off x="1860223" y="3502046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5AAB85-C2AE-6D10-A3BC-3925273237AF}"/>
              </a:ext>
            </a:extLst>
          </p:cNvPr>
          <p:cNvSpPr/>
          <p:nvPr/>
        </p:nvSpPr>
        <p:spPr>
          <a:xfrm>
            <a:off x="5225757" y="24651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C0D520-AC9E-81C8-CC6A-C51D8D6B4C7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827933" y="2371453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C1386C-976A-892A-D105-D00C016011CE}"/>
              </a:ext>
            </a:extLst>
          </p:cNvPr>
          <p:cNvSpPr/>
          <p:nvPr/>
        </p:nvSpPr>
        <p:spPr>
          <a:xfrm>
            <a:off x="7156537" y="446720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AD3C5-ACA2-D841-DD54-EE2124FFC95E}"/>
              </a:ext>
            </a:extLst>
          </p:cNvPr>
          <p:cNvCxnSpPr>
            <a:cxnSpLocks/>
          </p:cNvCxnSpPr>
          <p:nvPr/>
        </p:nvCxnSpPr>
        <p:spPr>
          <a:xfrm>
            <a:off x="5825525" y="3209930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C23309-57C0-EBD9-3ED7-338076551FCC}"/>
              </a:ext>
            </a:extLst>
          </p:cNvPr>
          <p:cNvCxnSpPr>
            <a:cxnSpLocks/>
          </p:cNvCxnSpPr>
          <p:nvPr/>
        </p:nvCxnSpPr>
        <p:spPr>
          <a:xfrm>
            <a:off x="6833812" y="4226537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62509B-5306-9AB4-67E6-F95A36C3E200}"/>
              </a:ext>
            </a:extLst>
          </p:cNvPr>
          <p:cNvCxnSpPr>
            <a:cxnSpLocks/>
          </p:cNvCxnSpPr>
          <p:nvPr/>
        </p:nvCxnSpPr>
        <p:spPr>
          <a:xfrm flipH="1">
            <a:off x="5104066" y="3223126"/>
            <a:ext cx="243381" cy="45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EEAF82-5B99-5044-ED70-A67C25F7CEBD}"/>
              </a:ext>
            </a:extLst>
          </p:cNvPr>
          <p:cNvSpPr/>
          <p:nvPr/>
        </p:nvSpPr>
        <p:spPr>
          <a:xfrm>
            <a:off x="2778535" y="471843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3B4C61-A3B5-EDCE-25EA-C9C46BB6C2C0}"/>
              </a:ext>
            </a:extLst>
          </p:cNvPr>
          <p:cNvSpPr/>
          <p:nvPr/>
        </p:nvSpPr>
        <p:spPr>
          <a:xfrm>
            <a:off x="3600008" y="36886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AF41B4-1E7A-676A-EBAA-7E66B447B719}"/>
              </a:ext>
            </a:extLst>
          </p:cNvPr>
          <p:cNvSpPr/>
          <p:nvPr/>
        </p:nvSpPr>
        <p:spPr>
          <a:xfrm>
            <a:off x="3620318" y="5766272"/>
            <a:ext cx="683573" cy="6481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EE145C-8ACF-D5FE-BDA3-7946B0E27AAB}"/>
              </a:ext>
            </a:extLst>
          </p:cNvPr>
          <p:cNvCxnSpPr>
            <a:cxnSpLocks/>
          </p:cNvCxnSpPr>
          <p:nvPr/>
        </p:nvCxnSpPr>
        <p:spPr>
          <a:xfrm flipH="1">
            <a:off x="3663495" y="2317947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B06862-73BF-F680-F76C-3F962674543A}"/>
              </a:ext>
            </a:extLst>
          </p:cNvPr>
          <p:cNvCxnSpPr>
            <a:cxnSpLocks/>
          </p:cNvCxnSpPr>
          <p:nvPr/>
        </p:nvCxnSpPr>
        <p:spPr>
          <a:xfrm>
            <a:off x="3582867" y="3347198"/>
            <a:ext cx="285749" cy="39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920043-340D-D62A-D2EB-AE616B679CAC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3457663" y="5417838"/>
            <a:ext cx="285749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A1713B-1FD7-7D46-CAD1-68F1437A0C6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2539351" y="3241552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27E0A9-8A8A-C696-508F-1E119DB8C3EE}"/>
              </a:ext>
            </a:extLst>
          </p:cNvPr>
          <p:cNvCxnSpPr>
            <a:cxnSpLocks/>
          </p:cNvCxnSpPr>
          <p:nvPr/>
        </p:nvCxnSpPr>
        <p:spPr>
          <a:xfrm flipH="1">
            <a:off x="3401713" y="4394898"/>
            <a:ext cx="340801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Node-Right-Left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FE2E3-FC11-FE95-23B0-EAA5D4DC32E5}"/>
              </a:ext>
            </a:extLst>
          </p:cNvPr>
          <p:cNvSpPr txBox="1"/>
          <p:nvPr/>
        </p:nvSpPr>
        <p:spPr>
          <a:xfrm>
            <a:off x="4148806" y="1206996"/>
            <a:ext cx="1134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26CA0-238F-1D16-1DF1-F66EB6C033C7}"/>
              </a:ext>
            </a:extLst>
          </p:cNvPr>
          <p:cNvSpPr txBox="1"/>
          <p:nvPr/>
        </p:nvSpPr>
        <p:spPr>
          <a:xfrm>
            <a:off x="2965788" y="2144308"/>
            <a:ext cx="9333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7965-1982-DC1D-2BAD-4D717D803044}"/>
              </a:ext>
            </a:extLst>
          </p:cNvPr>
          <p:cNvSpPr txBox="1"/>
          <p:nvPr/>
        </p:nvSpPr>
        <p:spPr>
          <a:xfrm>
            <a:off x="1743704" y="3160414"/>
            <a:ext cx="1088640" cy="61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1E6A1-98B5-3A65-C3BF-41E1B57143B1}"/>
              </a:ext>
            </a:extLst>
          </p:cNvPr>
          <p:cNvSpPr txBox="1"/>
          <p:nvPr/>
        </p:nvSpPr>
        <p:spPr>
          <a:xfrm>
            <a:off x="5191138" y="2122058"/>
            <a:ext cx="12353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7E09B-F784-8EA9-75A7-E2A66F5DEE52}"/>
              </a:ext>
            </a:extLst>
          </p:cNvPr>
          <p:cNvSpPr txBox="1"/>
          <p:nvPr/>
        </p:nvSpPr>
        <p:spPr>
          <a:xfrm>
            <a:off x="6667500" y="3162300"/>
            <a:ext cx="8130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FFE63-183B-EF3A-190A-CD3F440FD104}"/>
              </a:ext>
            </a:extLst>
          </p:cNvPr>
          <p:cNvSpPr txBox="1"/>
          <p:nvPr/>
        </p:nvSpPr>
        <p:spPr>
          <a:xfrm>
            <a:off x="3831648" y="3326756"/>
            <a:ext cx="9691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423A1-52F5-2D53-2EDE-815EC29422A5}"/>
              </a:ext>
            </a:extLst>
          </p:cNvPr>
          <p:cNvSpPr txBox="1"/>
          <p:nvPr/>
        </p:nvSpPr>
        <p:spPr>
          <a:xfrm>
            <a:off x="2652584" y="4283408"/>
            <a:ext cx="1144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B1B82D-4F85-6B1B-6686-7C10482528AC}"/>
              </a:ext>
            </a:extLst>
          </p:cNvPr>
          <p:cNvCxnSpPr>
            <a:cxnSpLocks/>
          </p:cNvCxnSpPr>
          <p:nvPr/>
        </p:nvCxnSpPr>
        <p:spPr>
          <a:xfrm flipH="1">
            <a:off x="4902160" y="1343995"/>
            <a:ext cx="1175651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2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5" grpId="0" animBg="1"/>
      <p:bldP spid="27" grpId="0" animBg="1"/>
      <p:bldP spid="28" grpId="0" animBg="1"/>
      <p:bldP spid="33" grpId="0" animBg="1"/>
      <p:bldP spid="37" grpId="0" animBg="1"/>
      <p:bldP spid="38" grpId="0" animBg="1"/>
      <p:bldP spid="39" grpId="0" animBg="1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43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dò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tuyến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tính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(Linear Probing):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Dùng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dò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prob(key,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 = (h(key) +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 % 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Trong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số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nguyên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chỉ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thứ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59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12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Ví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Lần lượt thêm các giá trị {76, 93, 40, 47, 10, 55} vào bảng băm (Table Size=7) với hàm băm h(key)=key%7. Nếu trong quá trình thêm có xảy ra đụng độ thì dùng phương pháp Dò tuyến tính (Linear Probing) để xử lý.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82216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372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76, 93, 40, 47, 10, 55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 h(key) = key % 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h(76) =  76 % 7 = 6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h(93) = 93 % 7 = 2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h(40) = 40 % 7 = 5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5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4991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76, 93, 40, 47, 10, 55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 h(key) = key % 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h(47) = 47 % 7 = 5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prob(47, 1) = (5 + 1) % 7 = 6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prob(47, 2) = (5 + 2) % 7 = 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0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9053450" y="235650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5528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76, 93, 40, 47, 10, 55</a:t>
            </a:r>
            <a:endParaRPr lang="en-US" sz="2800" b="0" i="0">
              <a:solidFill>
                <a:srgbClr val="001A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h(10) = 10 % 7 = 3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3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h(55) = 55 % 7 = 6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prob(55, 1) = (6 + 1) % 7 = 0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prob(55, 2) = (6 + 2) % 7 =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9053450" y="235650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919311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9558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47?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h(47)= 47 % 7 = 5.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40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47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prob(47, 1) = (5 + 1) % 7 = 6</a:t>
            </a:r>
          </a:p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6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76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khác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47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prob(47, 2) = (5 + 2) % 7 = 0</a:t>
            </a:r>
          </a:p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0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47 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thấy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9053450" y="235650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919311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3083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51?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h(51)= 51 % 7 = 2.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93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47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prob(51, 1) = (2+ 1) % 7 = 3</a:t>
            </a:r>
          </a:p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3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10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khác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51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prob(51, 2) = (2+ 2) % 7 = 4</a:t>
            </a:r>
          </a:p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trống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không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có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51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trong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bảng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9053450" y="235650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919311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1711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93?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h(93)= 93 % 7 = 2.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93,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93</a:t>
            </a:r>
          </a:p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đánh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dấu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“X”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hiệu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tùy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ý)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9053450" y="235650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919311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F1B5C-F4D0-C317-B0AE-7D9B60F28554}"/>
              </a:ext>
            </a:extLst>
          </p:cNvPr>
          <p:cNvSpPr txBox="1"/>
          <p:nvPr/>
        </p:nvSpPr>
        <p:spPr>
          <a:xfrm>
            <a:off x="635480" y="2996479"/>
            <a:ext cx="63809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vi-VN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Lưu ý: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giá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k, 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nếu tìm thấy k thì xóa k khỏi bảng băm và đánh dấu đặc biệt là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kí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tùy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ý)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. Vì nếu chỉ xóa mà không làm gì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thêm, thì phép tìm kiếm sau đó có thể không thành công.</a:t>
            </a:r>
            <a:endParaRPr lang="vi-VN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9E687-B5FF-24D3-CCBA-9DE1238255AF}"/>
              </a:ext>
            </a:extLst>
          </p:cNvPr>
          <p:cNvSpPr txBox="1"/>
          <p:nvPr/>
        </p:nvSpPr>
        <p:spPr>
          <a:xfrm>
            <a:off x="9190486" y="3413009"/>
            <a:ext cx="445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X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9616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43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dò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hai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Quadratic Probing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Dùng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dò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prob(key,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 = (h(key) + i</a:t>
            </a:r>
            <a:r>
              <a:rPr lang="en-US" sz="2800" baseline="300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2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 % 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Trong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số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nguyên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chỉ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thứ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i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98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6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dò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hai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Quadratic Probing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Ví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Lần lượt thêm các giá trị {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3, 18, 38, 42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} vào bảng băm (Table Size=7) với hàm băm h(key)=key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7. Nếu trong quá trình thêm có xảy ra đụng độ thì dùng phương pháp Dò </a:t>
            </a:r>
            <a:r>
              <a:rPr lang="en-US" sz="2800" err="1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bậc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Quadratic Probing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để xử lý.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2076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29391" y="463138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Cách Duyệt RNL 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Gặp Node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thì 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ra Right-Node-Left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2B1DA7-778E-5301-2183-0CDBA817C7D3}"/>
              </a:ext>
            </a:extLst>
          </p:cNvPr>
          <p:cNvSpPr/>
          <p:nvPr/>
        </p:nvSpPr>
        <p:spPr>
          <a:xfrm>
            <a:off x="4148805" y="167205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622E53-2875-2D4A-7450-54A80DA831BF}"/>
              </a:ext>
            </a:extLst>
          </p:cNvPr>
          <p:cNvSpPr/>
          <p:nvPr/>
        </p:nvSpPr>
        <p:spPr>
          <a:xfrm>
            <a:off x="2965787" y="258018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16425E-5FBD-72C8-6008-C136B741F7A3}"/>
              </a:ext>
            </a:extLst>
          </p:cNvPr>
          <p:cNvSpPr/>
          <p:nvPr/>
        </p:nvSpPr>
        <p:spPr>
          <a:xfrm>
            <a:off x="6250803" y="34256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AD548-8505-2831-4280-F9791A46507C}"/>
              </a:ext>
            </a:extLst>
          </p:cNvPr>
          <p:cNvSpPr/>
          <p:nvPr/>
        </p:nvSpPr>
        <p:spPr>
          <a:xfrm>
            <a:off x="4507731" y="357550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B1E1D9-21BF-C55D-7D52-79AE098FB3F7}"/>
              </a:ext>
            </a:extLst>
          </p:cNvPr>
          <p:cNvSpPr/>
          <p:nvPr/>
        </p:nvSpPr>
        <p:spPr>
          <a:xfrm>
            <a:off x="1860223" y="3502046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5AAB85-C2AE-6D10-A3BC-3925273237AF}"/>
              </a:ext>
            </a:extLst>
          </p:cNvPr>
          <p:cNvSpPr/>
          <p:nvPr/>
        </p:nvSpPr>
        <p:spPr>
          <a:xfrm>
            <a:off x="5225757" y="24651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C0D520-AC9E-81C8-CC6A-C51D8D6B4C7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827933" y="2371453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C1386C-976A-892A-D105-D00C016011CE}"/>
              </a:ext>
            </a:extLst>
          </p:cNvPr>
          <p:cNvSpPr/>
          <p:nvPr/>
        </p:nvSpPr>
        <p:spPr>
          <a:xfrm>
            <a:off x="7156537" y="446720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AD3C5-ACA2-D841-DD54-EE2124FFC95E}"/>
              </a:ext>
            </a:extLst>
          </p:cNvPr>
          <p:cNvCxnSpPr>
            <a:cxnSpLocks/>
          </p:cNvCxnSpPr>
          <p:nvPr/>
        </p:nvCxnSpPr>
        <p:spPr>
          <a:xfrm>
            <a:off x="5825525" y="3209930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C23309-57C0-EBD9-3ED7-338076551FCC}"/>
              </a:ext>
            </a:extLst>
          </p:cNvPr>
          <p:cNvCxnSpPr>
            <a:cxnSpLocks/>
          </p:cNvCxnSpPr>
          <p:nvPr/>
        </p:nvCxnSpPr>
        <p:spPr>
          <a:xfrm>
            <a:off x="6833812" y="4226537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62509B-5306-9AB4-67E6-F95A36C3E200}"/>
              </a:ext>
            </a:extLst>
          </p:cNvPr>
          <p:cNvCxnSpPr>
            <a:cxnSpLocks/>
          </p:cNvCxnSpPr>
          <p:nvPr/>
        </p:nvCxnSpPr>
        <p:spPr>
          <a:xfrm flipH="1">
            <a:off x="5104066" y="3223126"/>
            <a:ext cx="243381" cy="45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EEAF82-5B99-5044-ED70-A67C25F7CEBD}"/>
              </a:ext>
            </a:extLst>
          </p:cNvPr>
          <p:cNvSpPr/>
          <p:nvPr/>
        </p:nvSpPr>
        <p:spPr>
          <a:xfrm>
            <a:off x="2778535" y="471843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3B4C61-A3B5-EDCE-25EA-C9C46BB6C2C0}"/>
              </a:ext>
            </a:extLst>
          </p:cNvPr>
          <p:cNvSpPr/>
          <p:nvPr/>
        </p:nvSpPr>
        <p:spPr>
          <a:xfrm>
            <a:off x="3600008" y="36886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AF41B4-1E7A-676A-EBAA-7E66B447B719}"/>
              </a:ext>
            </a:extLst>
          </p:cNvPr>
          <p:cNvSpPr/>
          <p:nvPr/>
        </p:nvSpPr>
        <p:spPr>
          <a:xfrm>
            <a:off x="3620318" y="5766272"/>
            <a:ext cx="683573" cy="6481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EE145C-8ACF-D5FE-BDA3-7946B0E27AAB}"/>
              </a:ext>
            </a:extLst>
          </p:cNvPr>
          <p:cNvCxnSpPr>
            <a:cxnSpLocks/>
          </p:cNvCxnSpPr>
          <p:nvPr/>
        </p:nvCxnSpPr>
        <p:spPr>
          <a:xfrm flipH="1">
            <a:off x="3663495" y="2317947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B06862-73BF-F680-F76C-3F962674543A}"/>
              </a:ext>
            </a:extLst>
          </p:cNvPr>
          <p:cNvCxnSpPr>
            <a:cxnSpLocks/>
          </p:cNvCxnSpPr>
          <p:nvPr/>
        </p:nvCxnSpPr>
        <p:spPr>
          <a:xfrm>
            <a:off x="3582867" y="3347198"/>
            <a:ext cx="285749" cy="39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920043-340D-D62A-D2EB-AE616B679CAC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3457663" y="5417838"/>
            <a:ext cx="285749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A1713B-1FD7-7D46-CAD1-68F1437A0C6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2539351" y="3241552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27E0A9-8A8A-C696-508F-1E119DB8C3EE}"/>
              </a:ext>
            </a:extLst>
          </p:cNvPr>
          <p:cNvCxnSpPr>
            <a:cxnSpLocks/>
          </p:cNvCxnSpPr>
          <p:nvPr/>
        </p:nvCxnSpPr>
        <p:spPr>
          <a:xfrm flipH="1">
            <a:off x="3401713" y="4394898"/>
            <a:ext cx="340801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Segoe UI" panose="020B0502040204020203" pitchFamily="34" charset="0"/>
                <a:cs typeface="Segoe UI" panose="020B0502040204020203" pitchFamily="34" charset="0"/>
              </a:rPr>
              <a:t>Right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-Node-Left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FE2E3-FC11-FE95-23B0-EAA5D4DC32E5}"/>
              </a:ext>
            </a:extLst>
          </p:cNvPr>
          <p:cNvSpPr txBox="1"/>
          <p:nvPr/>
        </p:nvSpPr>
        <p:spPr>
          <a:xfrm>
            <a:off x="4148806" y="1206996"/>
            <a:ext cx="1134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26CA0-238F-1D16-1DF1-F66EB6C033C7}"/>
              </a:ext>
            </a:extLst>
          </p:cNvPr>
          <p:cNvSpPr txBox="1"/>
          <p:nvPr/>
        </p:nvSpPr>
        <p:spPr>
          <a:xfrm>
            <a:off x="2965788" y="2144308"/>
            <a:ext cx="9333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7965-1982-DC1D-2BAD-4D717D803044}"/>
              </a:ext>
            </a:extLst>
          </p:cNvPr>
          <p:cNvSpPr txBox="1"/>
          <p:nvPr/>
        </p:nvSpPr>
        <p:spPr>
          <a:xfrm>
            <a:off x="1743704" y="3160414"/>
            <a:ext cx="1088640" cy="61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1E6A1-98B5-3A65-C3BF-41E1B57143B1}"/>
              </a:ext>
            </a:extLst>
          </p:cNvPr>
          <p:cNvSpPr txBox="1"/>
          <p:nvPr/>
        </p:nvSpPr>
        <p:spPr>
          <a:xfrm>
            <a:off x="5191138" y="2122058"/>
            <a:ext cx="12353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7E09B-F784-8EA9-75A7-E2A66F5DEE52}"/>
              </a:ext>
            </a:extLst>
          </p:cNvPr>
          <p:cNvSpPr txBox="1"/>
          <p:nvPr/>
        </p:nvSpPr>
        <p:spPr>
          <a:xfrm>
            <a:off x="6667500" y="3162300"/>
            <a:ext cx="8130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FFE63-183B-EF3A-190A-CD3F440FD104}"/>
              </a:ext>
            </a:extLst>
          </p:cNvPr>
          <p:cNvSpPr txBox="1"/>
          <p:nvPr/>
        </p:nvSpPr>
        <p:spPr>
          <a:xfrm>
            <a:off x="3831648" y="3326756"/>
            <a:ext cx="9691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423A1-52F5-2D53-2EDE-815EC29422A5}"/>
              </a:ext>
            </a:extLst>
          </p:cNvPr>
          <p:cNvSpPr txBox="1"/>
          <p:nvPr/>
        </p:nvSpPr>
        <p:spPr>
          <a:xfrm>
            <a:off x="2652584" y="4283408"/>
            <a:ext cx="1144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B1B82D-4F85-6B1B-6686-7C10482528AC}"/>
              </a:ext>
            </a:extLst>
          </p:cNvPr>
          <p:cNvCxnSpPr>
            <a:cxnSpLocks/>
          </p:cNvCxnSpPr>
          <p:nvPr/>
        </p:nvCxnSpPr>
        <p:spPr>
          <a:xfrm flipH="1">
            <a:off x="4902160" y="1343995"/>
            <a:ext cx="1175651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9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5" grpId="0" animBg="1"/>
      <p:bldP spid="27" grpId="0" animBg="1"/>
      <p:bldP spid="28" grpId="0" animBg="1"/>
      <p:bldP spid="33" grpId="0" animBg="1"/>
      <p:bldP spid="37" grpId="0" animBg="1"/>
      <p:bldP spid="38" grpId="0" animBg="1"/>
      <p:bldP spid="39" grpId="0" animBg="1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4406"/>
            <a:ext cx="10921042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3, 18, 38, 42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h(3)= 3 % 7 = 3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3</a:t>
            </a: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h(18) = 18 % 7 = 4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h(38) = 38 % 7 = 3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prob(38, 1) = (3 + 1.1) % 7 = 4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prob(38, 2) = (3 + 2.2) % 7 = 0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0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h(42) = 42 % 7 = 0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prob(42, 1) = (0 + 1.1) % 7 = 1 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0" y="1441392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060866" y="4029291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E9B77-BDC8-0D99-BCDA-962965259886}"/>
              </a:ext>
            </a:extLst>
          </p:cNvPr>
          <p:cNvSpPr txBox="1"/>
          <p:nvPr/>
        </p:nvSpPr>
        <p:spPr>
          <a:xfrm>
            <a:off x="8982191" y="1991389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919310" y="2487120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60866" y="3514032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850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4" grpId="0"/>
      <p:bldP spid="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43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3.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Xử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lí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đụng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độ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d,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Xử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lí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bằng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phương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pháp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băm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kép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(</a:t>
            </a:r>
            <a:r>
              <a:rPr lang="en-US" sz="2800" kern="100">
                <a:solidFill>
                  <a:srgbClr val="001A1E"/>
                </a:solidFill>
                <a:latin typeface="Segoe UI"/>
                <a:ea typeface="Calibri" panose="020F0502020204030204" pitchFamily="34" charset="0"/>
                <a:cs typeface="Segoe UI"/>
              </a:rPr>
              <a:t>Double Hashing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-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Dùng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hàm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thăm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dò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):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prob(key,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) = (h(key) +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*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h</a:t>
            </a:r>
            <a:r>
              <a:rPr lang="vi-VN" sz="2800" b="0" i="0" baseline="-25000">
                <a:solidFill>
                  <a:srgbClr val="001A1E"/>
                </a:solidFill>
                <a:effectLst/>
                <a:latin typeface="Segoe UI"/>
                <a:cs typeface="Segoe UI"/>
              </a:rPr>
              <a:t>2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(</a:t>
            </a:r>
            <a:r>
              <a:rPr lang="vi-VN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key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)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) % M.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Trong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đó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số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nguyên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chỉ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thứ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i</a:t>
            </a:r>
            <a:endParaRPr lang="en-US" sz="2800" err="1">
              <a:solidFill>
                <a:schemeClr val="dk1"/>
              </a:solidFill>
              <a:latin typeface="Segoe UI"/>
              <a:ea typeface="Quattrocento Sans"/>
              <a:cs typeface="Segoe UI"/>
            </a:endParaRPr>
          </a:p>
          <a:p>
            <a:pPr marL="0" marR="0">
              <a:spcBef>
                <a:spcPts val="0"/>
              </a:spcBef>
            </a:pPr>
            <a:endParaRPr lang="ar-AE" sz="2400"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2498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56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3.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đụng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độ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bằng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phương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pháp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băm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kép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n-US" sz="2800" kern="100">
                <a:solidFill>
                  <a:srgbClr val="001A1E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Double Hashing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Ví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Lần lượt thêm các giá trị {76, 93, 40, 47, 10, 55} vào bảng băm (TableSize=7) với hàm băm h(key)=key%7. Nếu trong quá trình thêm có xảy ra đụng độ thì dùng phương pháp Băm kép (Double Hashing với h</a:t>
            </a:r>
            <a:r>
              <a:rPr lang="vi-VN" sz="2800" b="0" i="0" baseline="-2500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(key)=5-(key%5) ) để xử lý.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6785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76, 93, 40, 47, 10, 55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                  </a:t>
            </a:r>
            <a:r>
              <a:rPr lang="vi-VN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vi-VN" sz="2800" baseline="-250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vi-VN" sz="2800">
                <a:solidFill>
                  <a:srgbClr val="001A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(key)=5-(key%5) </a:t>
            </a:r>
            <a:endParaRPr lang="en-US" sz="2800" b="0" i="0">
              <a:solidFill>
                <a:srgbClr val="001A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h(76) =  76 % 7 = 6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h(93) = 93 % 7 = 2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2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h(40) = 40 % 7 = 5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5</a:t>
            </a:r>
            <a:endParaRPr lang="en-US" sz="2000">
              <a:solidFill>
                <a:schemeClr val="dk1"/>
              </a:solidFill>
              <a:latin typeface="Quattrocento Sans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h(47) = 47 % 7 = 5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 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prob(47, 1) = (5 + 5 – 1.(47 % 5)) % 7 = 1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h(10) = 10 % 7 = 3 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3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887504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781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4" grpId="0"/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Bảng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băm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0" i="0">
                <a:solidFill>
                  <a:srgbClr val="001A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76, 93, 40, 47, 10, 55</a:t>
            </a:r>
            <a:endParaRPr lang="en-US" sz="2800" b="0" i="0">
              <a:solidFill>
                <a:srgbClr val="001A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h(55) =  55 % 7 = 6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đụng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độ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băm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lần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1</a:t>
            </a:r>
          </a:p>
          <a:p>
            <a:pPr lvl="0"/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prob(55, 1) = (6 + 5 – 1.(55 % 5)) % 7 = 4</a:t>
            </a:r>
          </a:p>
          <a:p>
            <a:pPr marL="457200" lvl="0" indent="-457200">
              <a:buFont typeface="Wingdings" panose="05000000000000000000" pitchFamily="2" charset="2"/>
              <a:buChar char="à"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trị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Wingdings" panose="05000000000000000000" pitchFamily="2" charset="2"/>
              </a:rPr>
              <a:t> 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4474BA-D8EA-3EF5-87CC-63C69EAF7879}"/>
              </a:ext>
            </a:extLst>
          </p:cNvPr>
          <p:cNvGraphicFramePr>
            <a:graphicFrameLocks noGrp="1"/>
          </p:cNvGraphicFramePr>
          <p:nvPr/>
        </p:nvGraphicFramePr>
        <p:xfrm>
          <a:off x="7540831" y="1853335"/>
          <a:ext cx="275696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9">
                  <a:extLst>
                    <a:ext uri="{9D8B030D-6E8A-4147-A177-3AD203B41FA5}">
                      <a16:colId xmlns:a16="http://schemas.microsoft.com/office/drawing/2014/main" val="287133896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864667819"/>
                    </a:ext>
                  </a:extLst>
                </a:gridCol>
              </a:tblGrid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Vị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trí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Khóa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8884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0985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55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32499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34764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9308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06907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54E6CA-18E3-F7A0-33CA-EE3B2DD4120A}"/>
              </a:ext>
            </a:extLst>
          </p:cNvPr>
          <p:cNvSpPr txBox="1"/>
          <p:nvPr/>
        </p:nvSpPr>
        <p:spPr>
          <a:xfrm>
            <a:off x="9132125" y="5475203"/>
            <a:ext cx="641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5E72-A888-A1BE-A4EA-63FAA6C331FB}"/>
              </a:ext>
            </a:extLst>
          </p:cNvPr>
          <p:cNvSpPr txBox="1"/>
          <p:nvPr/>
        </p:nvSpPr>
        <p:spPr>
          <a:xfrm>
            <a:off x="9081655" y="3402755"/>
            <a:ext cx="691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DF7E-B530-D2C5-99A8-B8A06517E29C}"/>
              </a:ext>
            </a:extLst>
          </p:cNvPr>
          <p:cNvSpPr txBox="1"/>
          <p:nvPr/>
        </p:nvSpPr>
        <p:spPr>
          <a:xfrm>
            <a:off x="9053450" y="4952367"/>
            <a:ext cx="79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1002-7BCB-DED7-214B-7AABB424976F}"/>
              </a:ext>
            </a:extLst>
          </p:cNvPr>
          <p:cNvSpPr txBox="1"/>
          <p:nvPr/>
        </p:nvSpPr>
        <p:spPr>
          <a:xfrm>
            <a:off x="8887504" y="2879535"/>
            <a:ext cx="102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0DCFC-A961-BA45-F2A0-DBD3ED57DE10}"/>
              </a:ext>
            </a:extLst>
          </p:cNvPr>
          <p:cNvSpPr txBox="1"/>
          <p:nvPr/>
        </p:nvSpPr>
        <p:spPr>
          <a:xfrm>
            <a:off x="9048995" y="3946483"/>
            <a:ext cx="69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5DDBE-9F04-22ED-BC4C-08D453F88B28}"/>
              </a:ext>
            </a:extLst>
          </p:cNvPr>
          <p:cNvSpPr txBox="1"/>
          <p:nvPr/>
        </p:nvSpPr>
        <p:spPr>
          <a:xfrm>
            <a:off x="9106038" y="4416933"/>
            <a:ext cx="693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75140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VI. 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18826"/>
            <a:ext cx="1092104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1.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Biểu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diễn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đồ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thị</a:t>
            </a:r>
            <a:endParaRPr lang="en-US" sz="2800">
              <a:solidFill>
                <a:srgbClr val="001A1E"/>
              </a:solidFill>
              <a:latin typeface="Segoe UI"/>
              <a:cs typeface="Segoe U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a, 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Ma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trận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kề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:</a:t>
            </a:r>
          </a:p>
          <a:p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Với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đồ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thị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vô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hướng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, ma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trận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kề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của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đồ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thị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có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n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đỉnh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là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ma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trận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vuông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cỡ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n x n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có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các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phần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tử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là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0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hoăc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1.</a:t>
            </a:r>
            <a:endParaRPr lang="en-US" sz="2800">
              <a:solidFill>
                <a:srgbClr val="001A1E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984D732-3283-D98A-091F-F04D58F82C3B}"/>
              </a:ext>
            </a:extLst>
          </p:cNvPr>
          <p:cNvGraphicFramePr>
            <a:graphicFrameLocks noGrp="1"/>
          </p:cNvGraphicFramePr>
          <p:nvPr/>
        </p:nvGraphicFramePr>
        <p:xfrm>
          <a:off x="7037918" y="3282488"/>
          <a:ext cx="287383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36">
                  <a:extLst>
                    <a:ext uri="{9D8B030D-6E8A-4147-A177-3AD203B41FA5}">
                      <a16:colId xmlns:a16="http://schemas.microsoft.com/office/drawing/2014/main" val="3305492062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1617427349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3686669745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4065062885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3143366783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2170590599"/>
                    </a:ext>
                  </a:extLst>
                </a:gridCol>
              </a:tblGrid>
              <a:tr h="518084"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78746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001266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911719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963394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076914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21990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AAE3379A-2CB8-90E1-B819-628BDAD8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77" y="3224613"/>
            <a:ext cx="3048999" cy="31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2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VI. 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18826"/>
            <a:ext cx="10921042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1.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Biểu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diễn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đồ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 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thị</a:t>
            </a:r>
            <a:endParaRPr lang="en-US" sz="2800">
              <a:solidFill>
                <a:srgbClr val="001A1E"/>
              </a:solidFill>
              <a:latin typeface="Segoe UI"/>
              <a:cs typeface="Segoe U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a, 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Ma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trận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2800" b="0" i="0" err="1">
                <a:solidFill>
                  <a:srgbClr val="001A1E"/>
                </a:solidFill>
                <a:effectLst/>
                <a:latin typeface="Segoe UI"/>
                <a:cs typeface="Segoe UI"/>
              </a:rPr>
              <a:t>kề</a:t>
            </a:r>
            <a:r>
              <a:rPr lang="en-US" sz="2800" b="0" i="0">
                <a:solidFill>
                  <a:srgbClr val="001A1E"/>
                </a:solidFill>
                <a:effectLst/>
                <a:latin typeface="Segoe UI"/>
                <a:cs typeface="Segoe UI"/>
              </a:rPr>
              <a:t>:</a:t>
            </a:r>
          </a:p>
          <a:p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A = {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a</a:t>
            </a:r>
            <a:r>
              <a:rPr lang="en-US" sz="1900" baseline="-25000" err="1">
                <a:solidFill>
                  <a:srgbClr val="001A1E"/>
                </a:solidFill>
                <a:latin typeface="Segoe UI"/>
                <a:cs typeface="Segoe UI"/>
              </a:rPr>
              <a:t>ij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= a</a:t>
            </a:r>
            <a:r>
              <a:rPr lang="en-US" sz="1900" baseline="-25000">
                <a:solidFill>
                  <a:srgbClr val="001A1E"/>
                </a:solidFill>
                <a:latin typeface="Segoe UI"/>
                <a:cs typeface="Segoe UI"/>
              </a:rPr>
              <a:t>ji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= 1,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nếu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cạnh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(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i,j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)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là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một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cạnh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của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đồ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thị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,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ngược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lại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</a:t>
            </a:r>
            <a:r>
              <a:rPr lang="en-US" sz="2800" err="1">
                <a:solidFill>
                  <a:srgbClr val="001A1E"/>
                </a:solidFill>
                <a:latin typeface="Segoe UI"/>
                <a:cs typeface="Segoe UI"/>
              </a:rPr>
              <a:t>a</a:t>
            </a:r>
            <a:r>
              <a:rPr lang="en-US" sz="1900" baseline="-25000" err="1">
                <a:solidFill>
                  <a:srgbClr val="001A1E"/>
                </a:solidFill>
                <a:latin typeface="Segoe UI"/>
                <a:cs typeface="Segoe UI"/>
              </a:rPr>
              <a:t>ij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 = a</a:t>
            </a:r>
            <a:r>
              <a:rPr lang="en-US" sz="1900" baseline="-25000">
                <a:solidFill>
                  <a:srgbClr val="001A1E"/>
                </a:solidFill>
                <a:latin typeface="Segoe UI"/>
                <a:cs typeface="Segoe UI"/>
              </a:rPr>
              <a:t>ji </a:t>
            </a:r>
            <a:r>
              <a:rPr lang="en-US" sz="2800">
                <a:solidFill>
                  <a:srgbClr val="001A1E"/>
                </a:solidFill>
                <a:latin typeface="Segoe UI"/>
                <a:cs typeface="Segoe UI"/>
              </a:rPr>
              <a:t>= 0}</a:t>
            </a:r>
          </a:p>
          <a:p>
            <a:endParaRPr lang="en-US" sz="2800">
              <a:solidFill>
                <a:srgbClr val="001A1E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984D732-3283-D98A-091F-F04D58F82C3B}"/>
              </a:ext>
            </a:extLst>
          </p:cNvPr>
          <p:cNvGraphicFramePr>
            <a:graphicFrameLocks noGrp="1"/>
          </p:cNvGraphicFramePr>
          <p:nvPr/>
        </p:nvGraphicFramePr>
        <p:xfrm>
          <a:off x="7037918" y="3282488"/>
          <a:ext cx="287383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36">
                  <a:extLst>
                    <a:ext uri="{9D8B030D-6E8A-4147-A177-3AD203B41FA5}">
                      <a16:colId xmlns:a16="http://schemas.microsoft.com/office/drawing/2014/main" val="3305492062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1617427349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3686669745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4065062885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3143366783"/>
                    </a:ext>
                  </a:extLst>
                </a:gridCol>
                <a:gridCol w="476299">
                  <a:extLst>
                    <a:ext uri="{9D8B030D-6E8A-4147-A177-3AD203B41FA5}">
                      <a16:colId xmlns:a16="http://schemas.microsoft.com/office/drawing/2014/main" val="2170590599"/>
                    </a:ext>
                  </a:extLst>
                </a:gridCol>
              </a:tblGrid>
              <a:tr h="518084"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78746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001266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911719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963394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076914"/>
                  </a:ext>
                </a:extLst>
              </a:tr>
              <a:tr h="518084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21990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AAE3379A-2CB8-90E1-B819-628BDAD8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77" y="3224613"/>
            <a:ext cx="3048999" cy="31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0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6DDD2-057D-43FA-C8D3-852D1B6E20EC}"/>
              </a:ext>
            </a:extLst>
          </p:cNvPr>
          <p:cNvSpPr txBox="1"/>
          <p:nvPr/>
        </p:nvSpPr>
        <p:spPr>
          <a:xfrm>
            <a:off x="811091" y="1263459"/>
            <a:ext cx="6739474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Nhập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trên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máy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tính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− Cho biết số đỉnh, số cạnh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− Quy ước đánh số các đỉnh là số nguyên (0,1,…) hoặc (1, 2, …)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• Input: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Dòng đầu tiên chứa 02 số v, e lần lượt là số đỉnh, số cạnh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e dòng tiếp theo, mỗi dòng chứa 02 số nguyên u và i thể hiện có cạnh nối từ đỉnh u sang đỉnh i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Picture 6" descr="A numbe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60E5FBF-EA60-689C-D018-5294FA3D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494" y="1439464"/>
            <a:ext cx="958098" cy="31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43257"/>
            <a:ext cx="1092104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Cài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đặt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bằng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vector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0F94008-98A5-066F-CF9C-E48C4524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24" y="1591294"/>
            <a:ext cx="5669681" cy="49301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3DAB57-CF4B-CB09-ACBC-7FA7964C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57" y="1587705"/>
            <a:ext cx="383911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5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Danh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sách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kề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b,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mỗi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ta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danh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sách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kề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u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85C094-6609-4C95-99DE-79F072B7C51D}"/>
              </a:ext>
            </a:extLst>
          </p:cNvPr>
          <p:cNvGraphicFramePr>
            <a:graphicFrameLocks noGrp="1"/>
          </p:cNvGraphicFramePr>
          <p:nvPr/>
        </p:nvGraphicFramePr>
        <p:xfrm>
          <a:off x="5799682" y="2591540"/>
          <a:ext cx="3728852" cy="3211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34">
                  <a:extLst>
                    <a:ext uri="{9D8B030D-6E8A-4147-A177-3AD203B41FA5}">
                      <a16:colId xmlns:a16="http://schemas.microsoft.com/office/drawing/2014/main" val="3076847480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655137660"/>
                    </a:ext>
                  </a:extLst>
                </a:gridCol>
              </a:tblGrid>
              <a:tr h="535274">
                <a:tc>
                  <a:txBody>
                    <a:bodyPr/>
                    <a:lstStyle/>
                    <a:p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Đỉnh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Danh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sách</a:t>
                      </a:r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800" b="0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kề</a:t>
                      </a:r>
                      <a:endParaRPr lang="en-US" sz="2800" b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5987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{1, 4}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5877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{0, 2, 3, 4}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35118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{1, 3}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546485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{1, 2, 4}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560966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{0, 1, 3}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48521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8C4D33FD-030F-5117-C168-E75A87D8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31" y="2434858"/>
            <a:ext cx="2747482" cy="28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29391" y="463138"/>
            <a:ext cx="111509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Segoe UI" panose="020B0502040204020203" pitchFamily="34" charset="0"/>
                <a:cs typeface="Segoe UI" panose="020B0502040204020203" pitchFamily="34" charset="0"/>
              </a:rPr>
              <a:t>Đề 2022 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Cho dãy ký tự như sau: R, E, T, A, V, X, L, G, S, I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c) Huỷ lần lượt từng nút L, T, E, R trên cây, mỗi lần huỷ 1 nút vẽ lại cây nối tiếp theo như thứ tự huỷ (1 điểm)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43279-7309-E22D-8212-83C63B6759F1}"/>
              </a:ext>
            </a:extLst>
          </p:cNvPr>
          <p:cNvSpPr txBox="1"/>
          <p:nvPr/>
        </p:nvSpPr>
        <p:spPr>
          <a:xfrm>
            <a:off x="5106390" y="2078049"/>
            <a:ext cx="6863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252C2-13B4-F4DA-FB5C-110D1493D9CB}"/>
              </a:ext>
            </a:extLst>
          </p:cNvPr>
          <p:cNvSpPr txBox="1"/>
          <p:nvPr/>
        </p:nvSpPr>
        <p:spPr>
          <a:xfrm>
            <a:off x="720830" y="3055487"/>
            <a:ext cx="11836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 Xoá Node 2 con: Thế mạng bằng</a:t>
            </a:r>
            <a:endParaRPr lang="en-US" sz="3200" b="1">
              <a:solidFill>
                <a:schemeClr val="accent5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Cách 1:  phần tử </a:t>
            </a:r>
            <a:r>
              <a:rPr lang="en-US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lớn nhất </a:t>
            </a: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trên </a:t>
            </a: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cây con trái</a:t>
            </a: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Cách 2:  phần tử </a:t>
            </a: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nhỏ nhất </a:t>
            </a: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 trên </a:t>
            </a: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cây con phải.</a:t>
            </a:r>
          </a:p>
          <a:p>
            <a:b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6DDD2-057D-43FA-C8D3-852D1B6E20EC}"/>
              </a:ext>
            </a:extLst>
          </p:cNvPr>
          <p:cNvSpPr txBox="1"/>
          <p:nvPr/>
        </p:nvSpPr>
        <p:spPr>
          <a:xfrm>
            <a:off x="702324" y="1155940"/>
            <a:ext cx="6739474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Nhập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trên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máy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tính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− Cho biết số đỉnh, số cạnh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− Quy ước đánh số các đỉnh là số nguyên (0,1,…) hoặc (1, 2, …)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• Input: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Dòng đầu tiên chứa 02 số v, e lần lượt là số đỉnh, số cạnh 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e dòng tiếp theo, mỗi dòng chứa 02 số nguyên u và i thể hiện có cạnh nối từ đỉnh u sang đỉnh i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numbe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180D1A1-CB6A-86CA-4BEA-31C9796F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738" y="1701389"/>
            <a:ext cx="954246" cy="31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1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29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Cài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đặt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bằng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map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" name="Picture 4" descr="A picture containing text, screenshot, font, display&#10;&#10;Description automatically generated">
            <a:extLst>
              <a:ext uri="{FF2B5EF4-FFF2-40B4-BE49-F238E27FC236}">
                <a16:creationId xmlns:a16="http://schemas.microsoft.com/office/drawing/2014/main" id="{11796824-28DC-80E3-1F42-285027AC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8" y="1664611"/>
            <a:ext cx="8066797" cy="46830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F35BF6-23EF-1B99-1C27-E0CC690F7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173" y="1876301"/>
            <a:ext cx="4338540" cy="39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3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circle, sketch, drawing, clipart&#10;&#10;Description automatically generated">
            <a:extLst>
              <a:ext uri="{FF2B5EF4-FFF2-40B4-BE49-F238E27FC236}">
                <a16:creationId xmlns:a16="http://schemas.microsoft.com/office/drawing/2014/main" id="{0025CFF5-4420-EE1D-277A-B3A720EB5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406" y="652134"/>
            <a:ext cx="2655407" cy="2418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F19F5-1063-0ACE-3657-FEF405A5D83B}"/>
              </a:ext>
            </a:extLst>
          </p:cNvPr>
          <p:cNvSpPr txBox="1"/>
          <p:nvPr/>
        </p:nvSpPr>
        <p:spPr>
          <a:xfrm>
            <a:off x="635479" y="996415"/>
            <a:ext cx="771481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Nhập đồ thị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Cho biết số đỉnh, số cạnh và danh sách tên các đỉnh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− Mỗi đỉnh của đồ thị được đặt tên là một chuỗi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• Input: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Dòng đầu tiên chứa 02 số v, e lần lượt là số đỉnh, số cạnh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Dòng tiếp theo chứa v chuỗi (chuỗi không khoảng trắng) là danh sách tên các đỉnh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– e dòng tiếp theo, mỗi dòng chứa 02 chuỗi u và i thể hiện có cạnh nối từ đỉnh u sang đỉnh </a:t>
            </a:r>
            <a:endParaRPr lang="vi-VN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9" name="Picture 8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449B0D1-E80F-2E6B-089E-940E2FDF3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406" y="3188436"/>
            <a:ext cx="1640135" cy="30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155940"/>
            <a:ext cx="10921042" cy="26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AAED50A-CD66-0C3C-0F3F-E672E2FD9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9" y="1109973"/>
            <a:ext cx="4786652" cy="5120427"/>
          </a:xfrm>
          <a:prstGeom prst="rect">
            <a:avLst/>
          </a:prstGeom>
        </p:spPr>
      </p:pic>
      <p:pic>
        <p:nvPicPr>
          <p:cNvPr id="5" name="Picture 4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DD7C5457-CB88-3321-5239-003458E8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16" y="1388528"/>
            <a:ext cx="2237689" cy="41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65935"/>
            <a:ext cx="10921042" cy="797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2.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thị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a, Depth First Search (DFS)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theo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chiều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sâu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Code:</a:t>
            </a:r>
            <a:endParaRPr lang="en-US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>
              <a:lnSpc>
                <a:spcPct val="80000"/>
              </a:lnSpc>
            </a:pPr>
            <a:r>
              <a:rPr lang="en-US" sz="2400">
                <a:latin typeface="Cascadia Mono" panose="020B06090200000200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oid </a:t>
            </a:r>
            <a:r>
              <a:rPr lang="en-US" sz="2400" err="1">
                <a:solidFill>
                  <a:srgbClr val="000000"/>
                </a:solidFill>
                <a:latin typeface="Cascadia Mono" panose="020B0609020000020004" pitchFamily="49" charset="0"/>
              </a:rPr>
              <a:t>dfs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(int u)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&lt;</a:t>
            </a:r>
            <a:r>
              <a:rPr lang="en-US" sz="2400" err="1">
                <a:solidFill>
                  <a:srgbClr val="000000"/>
                </a:solidFill>
                <a:latin typeface="Cascadia Mono" panose="020B0609020000020004" pitchFamily="49" charset="0"/>
              </a:rPr>
              <a:t>Tham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Dinh u&gt;;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visited[u] = </a:t>
            </a:r>
            <a:r>
              <a:rPr lang="en-US" sz="240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nl-NL" sz="2400">
                <a:solidFill>
                  <a:srgbClr val="008000"/>
                </a:solidFill>
                <a:latin typeface="Cascadia Mono" panose="020B0609020000020004" pitchFamily="49" charset="0"/>
              </a:rPr>
              <a:t> // vector visited luu trang thai cua cac dinh</a:t>
            </a:r>
            <a:endParaRPr lang="en-US" sz="24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80000"/>
              </a:lnSpc>
            </a:pPr>
            <a:r>
              <a:rPr lang="nl-NL" sz="24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NL" sz="2400">
                <a:solidFill>
                  <a:srgbClr val="008000"/>
                </a:solidFill>
                <a:latin typeface="Cascadia Mono" panose="020B0609020000020004" pitchFamily="49" charset="0"/>
              </a:rPr>
              <a:t>//Duyet cac dinh ke voi dinh u</a:t>
            </a:r>
            <a:endParaRPr lang="nl-NL" sz="24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(int v : </a:t>
            </a:r>
            <a:r>
              <a:rPr lang="en-US" sz="2400" err="1">
                <a:solidFill>
                  <a:srgbClr val="000000"/>
                </a:solidFill>
                <a:latin typeface="Cascadia Mono" panose="020B0609020000020004" pitchFamily="49" charset="0"/>
              </a:rPr>
              <a:t>adj_list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[u])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(!visited[v])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err="1">
                <a:solidFill>
                  <a:srgbClr val="000000"/>
                </a:solidFill>
                <a:latin typeface="Cascadia Mono" panose="020B0609020000020004" pitchFamily="49" charset="0"/>
              </a:rPr>
              <a:t>dfs</a:t>
            </a: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(v);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    }     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    }      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ar-AE"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80452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65935"/>
            <a:ext cx="10921042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Chú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ý: </a:t>
            </a:r>
          </a:p>
          <a:p>
            <a:pPr>
              <a:lnSpc>
                <a:spcPct val="80000"/>
              </a:lnSpc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thể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khai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báo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khai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báo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visited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một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biến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toàn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cục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để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dễ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thao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en-US" sz="2800">
                <a:solidFill>
                  <a:srgbClr val="000000"/>
                </a:solidFill>
                <a:latin typeface="Cascadia Mono" panose="020B0609020000020004" pitchFamily="49" charset="0"/>
              </a:rPr>
              <a:t>vector&lt;bool&gt; visited;</a:t>
            </a:r>
          </a:p>
          <a:p>
            <a:pPr>
              <a:lnSpc>
                <a:spcPct val="80000"/>
              </a:lnSpc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vector visited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dùng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để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lưu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trữ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trạng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thái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của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đã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qua hay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chưa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nhập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input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thì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khởi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tạo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các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phần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của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visited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giá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trị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fasle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>
              <a:lnSpc>
                <a:spcPct val="80000"/>
              </a:lnSpc>
            </a:pPr>
            <a:r>
              <a:rPr lang="en-US" sz="2800">
                <a:latin typeface="Cascadia Mono" panose="020B0609020000020004" pitchFamily="49" charset="0"/>
              </a:rPr>
              <a:t>visited = vector&lt;bool&gt; (v, false) // v </a:t>
            </a:r>
            <a:r>
              <a:rPr lang="en-US" sz="2800" err="1">
                <a:latin typeface="Cascadia Mono" panose="020B0609020000020004" pitchFamily="49" charset="0"/>
              </a:rPr>
              <a:t>là</a:t>
            </a:r>
            <a:r>
              <a:rPr lang="en-US" sz="2800">
                <a:latin typeface="Cascadia Mono" panose="020B0609020000020004" pitchFamily="49" charset="0"/>
              </a:rPr>
              <a:t> </a:t>
            </a:r>
            <a:r>
              <a:rPr lang="en-US" sz="2800" err="1">
                <a:latin typeface="Cascadia Mono" panose="020B0609020000020004" pitchFamily="49" charset="0"/>
              </a:rPr>
              <a:t>số</a:t>
            </a:r>
            <a:r>
              <a:rPr lang="en-US" sz="2800">
                <a:latin typeface="Cascadia Mono" panose="020B0609020000020004" pitchFamily="49" charset="0"/>
              </a:rPr>
              <a:t> </a:t>
            </a:r>
            <a:r>
              <a:rPr lang="en-US" sz="2800" err="1">
                <a:latin typeface="Cascadia Mono" panose="020B0609020000020004" pitchFamily="49" charset="0"/>
              </a:rPr>
              <a:t>đỉnh</a:t>
            </a:r>
            <a:r>
              <a:rPr lang="en-US" sz="2800">
                <a:latin typeface="Cascadia Mono" panose="020B0609020000020004" pitchFamily="49" charset="0"/>
              </a:rPr>
              <a:t> </a:t>
            </a:r>
            <a:r>
              <a:rPr lang="en-US" sz="2800" err="1">
                <a:latin typeface="Cascadia Mono" panose="020B0609020000020004" pitchFamily="49" charset="0"/>
              </a:rPr>
              <a:t>từ</a:t>
            </a:r>
            <a:r>
              <a:rPr lang="en-US" sz="2800">
                <a:latin typeface="Cascadia Mono" panose="020B0609020000020004" pitchFamily="49" charset="0"/>
              </a:rPr>
              <a:t> input</a:t>
            </a:r>
            <a:endParaRPr lang="en-US" sz="2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80000"/>
              </a:lnSpc>
            </a:pP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4945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65935"/>
            <a:ext cx="10921042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Kiểm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nghiệm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DFS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bắt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đầu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0. Quy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ước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mở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rộng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nhỏ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trước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DFS(0):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F2369246-1B3D-05D0-C022-3980E5C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2" y="2766823"/>
            <a:ext cx="2503888" cy="2600657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F2E1D9-B712-604C-8332-D50EB69C175F}"/>
              </a:ext>
            </a:extLst>
          </p:cNvPr>
          <p:cNvGraphicFramePr>
            <a:graphicFrameLocks noGrp="1"/>
          </p:cNvGraphicFramePr>
          <p:nvPr/>
        </p:nvGraphicFramePr>
        <p:xfrm>
          <a:off x="7766461" y="2766822"/>
          <a:ext cx="280257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141">
                  <a:extLst>
                    <a:ext uri="{9D8B030D-6E8A-4147-A177-3AD203B41FA5}">
                      <a16:colId xmlns:a16="http://schemas.microsoft.com/office/drawing/2014/main" val="2381679371"/>
                    </a:ext>
                  </a:extLst>
                </a:gridCol>
                <a:gridCol w="1380437">
                  <a:extLst>
                    <a:ext uri="{9D8B030D-6E8A-4147-A177-3AD203B41FA5}">
                      <a16:colId xmlns:a16="http://schemas.microsoft.com/office/drawing/2014/main" val="1527969667"/>
                    </a:ext>
                  </a:extLst>
                </a:gridCol>
              </a:tblGrid>
              <a:tr h="465995">
                <a:tc>
                  <a:txBody>
                    <a:bodyPr/>
                    <a:lstStyle/>
                    <a:p>
                      <a:r>
                        <a:rPr lang="en-US" sz="2800" b="1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Đỉnh</a:t>
                      </a:r>
                      <a:endParaRPr lang="en-US" sz="2800" b="1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Visited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39678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632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638262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988205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104528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0834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E134EB4-CCDE-8001-F134-49C9546DC553}"/>
              </a:ext>
            </a:extLst>
          </p:cNvPr>
          <p:cNvGraphicFramePr>
            <a:graphicFrameLocks noGrp="1"/>
          </p:cNvGraphicFramePr>
          <p:nvPr/>
        </p:nvGraphicFramePr>
        <p:xfrm>
          <a:off x="5911932" y="2766823"/>
          <a:ext cx="1555667" cy="313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667">
                  <a:extLst>
                    <a:ext uri="{9D8B030D-6E8A-4147-A177-3AD203B41FA5}">
                      <a16:colId xmlns:a16="http://schemas.microsoft.com/office/drawing/2014/main" val="1554424889"/>
                    </a:ext>
                  </a:extLst>
                </a:gridCol>
              </a:tblGrid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96472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3970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88197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46627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61809"/>
                  </a:ext>
                </a:extLst>
              </a:tr>
              <a:tr h="540296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278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D701DD-B41E-21D3-27E7-05694C959354}"/>
              </a:ext>
            </a:extLst>
          </p:cNvPr>
          <p:cNvSpPr txBox="1"/>
          <p:nvPr/>
        </p:nvSpPr>
        <p:spPr>
          <a:xfrm>
            <a:off x="5911933" y="5936682"/>
            <a:ext cx="1555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B80B-31F9-B356-37AA-8280B8F6918B}"/>
              </a:ext>
            </a:extLst>
          </p:cNvPr>
          <p:cNvSpPr txBox="1"/>
          <p:nvPr/>
        </p:nvSpPr>
        <p:spPr>
          <a:xfrm>
            <a:off x="9167750" y="3323232"/>
            <a:ext cx="107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143CB-8541-B5B4-DB68-AF394EBFFDD2}"/>
              </a:ext>
            </a:extLst>
          </p:cNvPr>
          <p:cNvSpPr txBox="1"/>
          <p:nvPr/>
        </p:nvSpPr>
        <p:spPr>
          <a:xfrm>
            <a:off x="9167750" y="3798082"/>
            <a:ext cx="1154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DE7F3-AE11-1FF8-7427-9D0BB6BB6736}"/>
              </a:ext>
            </a:extLst>
          </p:cNvPr>
          <p:cNvSpPr txBox="1"/>
          <p:nvPr/>
        </p:nvSpPr>
        <p:spPr>
          <a:xfrm>
            <a:off x="9179625" y="4354492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EB16C-DCB4-BA84-8FE1-7776D9000A27}"/>
              </a:ext>
            </a:extLst>
          </p:cNvPr>
          <p:cNvSpPr txBox="1"/>
          <p:nvPr/>
        </p:nvSpPr>
        <p:spPr>
          <a:xfrm>
            <a:off x="9167750" y="4861287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472FE-BD3B-8DAD-1684-2DD1372C4DE5}"/>
              </a:ext>
            </a:extLst>
          </p:cNvPr>
          <p:cNvSpPr txBox="1"/>
          <p:nvPr/>
        </p:nvSpPr>
        <p:spPr>
          <a:xfrm>
            <a:off x="9179625" y="5336590"/>
            <a:ext cx="1012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1965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65935"/>
            <a:ext cx="10921042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Kiểm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nghiệm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DFS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bắt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đầu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0. Quy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ước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mở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rộng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nhỏ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trước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DFS(0):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F2369246-1B3D-05D0-C022-3980E5C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2" y="2766823"/>
            <a:ext cx="2503888" cy="2600657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F2E1D9-B712-604C-8332-D50EB69C175F}"/>
              </a:ext>
            </a:extLst>
          </p:cNvPr>
          <p:cNvGraphicFramePr>
            <a:graphicFrameLocks noGrp="1"/>
          </p:cNvGraphicFramePr>
          <p:nvPr/>
        </p:nvGraphicFramePr>
        <p:xfrm>
          <a:off x="7766461" y="2766822"/>
          <a:ext cx="280257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141">
                  <a:extLst>
                    <a:ext uri="{9D8B030D-6E8A-4147-A177-3AD203B41FA5}">
                      <a16:colId xmlns:a16="http://schemas.microsoft.com/office/drawing/2014/main" val="2381679371"/>
                    </a:ext>
                  </a:extLst>
                </a:gridCol>
                <a:gridCol w="1380437">
                  <a:extLst>
                    <a:ext uri="{9D8B030D-6E8A-4147-A177-3AD203B41FA5}">
                      <a16:colId xmlns:a16="http://schemas.microsoft.com/office/drawing/2014/main" val="1527969667"/>
                    </a:ext>
                  </a:extLst>
                </a:gridCol>
              </a:tblGrid>
              <a:tr h="465995">
                <a:tc>
                  <a:txBody>
                    <a:bodyPr/>
                    <a:lstStyle/>
                    <a:p>
                      <a:r>
                        <a:rPr lang="en-US" sz="2800" b="1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Đỉnh</a:t>
                      </a:r>
                      <a:endParaRPr lang="en-US" sz="2800" b="1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Visited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39678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632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638262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988205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104528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0834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E134EB4-CCDE-8001-F134-49C9546DC553}"/>
              </a:ext>
            </a:extLst>
          </p:cNvPr>
          <p:cNvGraphicFramePr>
            <a:graphicFrameLocks noGrp="1"/>
          </p:cNvGraphicFramePr>
          <p:nvPr/>
        </p:nvGraphicFramePr>
        <p:xfrm>
          <a:off x="5911932" y="2766823"/>
          <a:ext cx="1555667" cy="313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667">
                  <a:extLst>
                    <a:ext uri="{9D8B030D-6E8A-4147-A177-3AD203B41FA5}">
                      <a16:colId xmlns:a16="http://schemas.microsoft.com/office/drawing/2014/main" val="1554424889"/>
                    </a:ext>
                  </a:extLst>
                </a:gridCol>
              </a:tblGrid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96472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3970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88197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46627"/>
                  </a:ext>
                </a:extLst>
              </a:tr>
              <a:tr h="518008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61809"/>
                  </a:ext>
                </a:extLst>
              </a:tr>
              <a:tr h="540296"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278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D701DD-B41E-21D3-27E7-05694C959354}"/>
              </a:ext>
            </a:extLst>
          </p:cNvPr>
          <p:cNvSpPr txBox="1"/>
          <p:nvPr/>
        </p:nvSpPr>
        <p:spPr>
          <a:xfrm>
            <a:off x="5911933" y="5936682"/>
            <a:ext cx="1555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B80B-31F9-B356-37AA-8280B8F6918B}"/>
              </a:ext>
            </a:extLst>
          </p:cNvPr>
          <p:cNvSpPr txBox="1"/>
          <p:nvPr/>
        </p:nvSpPr>
        <p:spPr>
          <a:xfrm>
            <a:off x="9167750" y="3323232"/>
            <a:ext cx="107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143CB-8541-B5B4-DB68-AF394EBFFDD2}"/>
              </a:ext>
            </a:extLst>
          </p:cNvPr>
          <p:cNvSpPr txBox="1"/>
          <p:nvPr/>
        </p:nvSpPr>
        <p:spPr>
          <a:xfrm>
            <a:off x="9167750" y="3798082"/>
            <a:ext cx="1154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DE7F3-AE11-1FF8-7427-9D0BB6BB6736}"/>
              </a:ext>
            </a:extLst>
          </p:cNvPr>
          <p:cNvSpPr txBox="1"/>
          <p:nvPr/>
        </p:nvSpPr>
        <p:spPr>
          <a:xfrm>
            <a:off x="9179625" y="4354492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EB16C-DCB4-BA84-8FE1-7776D9000A27}"/>
              </a:ext>
            </a:extLst>
          </p:cNvPr>
          <p:cNvSpPr txBox="1"/>
          <p:nvPr/>
        </p:nvSpPr>
        <p:spPr>
          <a:xfrm>
            <a:off x="9167750" y="4861287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472FE-BD3B-8DAD-1684-2DD1372C4DE5}"/>
              </a:ext>
            </a:extLst>
          </p:cNvPr>
          <p:cNvSpPr txBox="1"/>
          <p:nvPr/>
        </p:nvSpPr>
        <p:spPr>
          <a:xfrm>
            <a:off x="9179625" y="5336590"/>
            <a:ext cx="1012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BB8F2-B080-C8E6-ACFF-B2FFD616D25E}"/>
              </a:ext>
            </a:extLst>
          </p:cNvPr>
          <p:cNvSpPr txBox="1"/>
          <p:nvPr/>
        </p:nvSpPr>
        <p:spPr>
          <a:xfrm>
            <a:off x="9186131" y="3798082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A53CC-9FEC-8D82-57A8-7742CBBE532A}"/>
              </a:ext>
            </a:extLst>
          </p:cNvPr>
          <p:cNvSpPr txBox="1"/>
          <p:nvPr/>
        </p:nvSpPr>
        <p:spPr>
          <a:xfrm>
            <a:off x="9192911" y="3316138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ECC77-DC75-7273-EF33-E5FDF006D375}"/>
              </a:ext>
            </a:extLst>
          </p:cNvPr>
          <p:cNvSpPr txBox="1"/>
          <p:nvPr/>
        </p:nvSpPr>
        <p:spPr>
          <a:xfrm>
            <a:off x="9192910" y="4338067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68E59D-EF99-B7FD-53E7-83DB23756FE3}"/>
              </a:ext>
            </a:extLst>
          </p:cNvPr>
          <p:cNvSpPr txBox="1"/>
          <p:nvPr/>
        </p:nvSpPr>
        <p:spPr>
          <a:xfrm>
            <a:off x="9233146" y="5344350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1FFE8-9ECF-35FF-5DA8-701FB54E9908}"/>
              </a:ext>
            </a:extLst>
          </p:cNvPr>
          <p:cNvSpPr txBox="1"/>
          <p:nvPr/>
        </p:nvSpPr>
        <p:spPr>
          <a:xfrm>
            <a:off x="9186131" y="4850546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00DF9-486F-4979-CD24-854C50B74CF0}"/>
              </a:ext>
            </a:extLst>
          </p:cNvPr>
          <p:cNvSpPr txBox="1"/>
          <p:nvPr/>
        </p:nvSpPr>
        <p:spPr>
          <a:xfrm>
            <a:off x="5930736" y="5368845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3E3B2-0CA1-F40C-684D-6D32DC2606CA}"/>
              </a:ext>
            </a:extLst>
          </p:cNvPr>
          <p:cNvSpPr txBox="1"/>
          <p:nvPr/>
        </p:nvSpPr>
        <p:spPr>
          <a:xfrm>
            <a:off x="5900057" y="3270408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93AF7-3BB1-1219-0514-A56CC68C2106}"/>
              </a:ext>
            </a:extLst>
          </p:cNvPr>
          <p:cNvSpPr txBox="1"/>
          <p:nvPr/>
        </p:nvSpPr>
        <p:spPr>
          <a:xfrm>
            <a:off x="5900057" y="4821130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BD9D2-95EE-0244-51A1-43DF6BFFF570}"/>
              </a:ext>
            </a:extLst>
          </p:cNvPr>
          <p:cNvSpPr txBox="1"/>
          <p:nvPr/>
        </p:nvSpPr>
        <p:spPr>
          <a:xfrm>
            <a:off x="5918438" y="4323095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C293E6-DB86-5829-0FD3-73F3126BAFD7}"/>
              </a:ext>
            </a:extLst>
          </p:cNvPr>
          <p:cNvSpPr txBox="1"/>
          <p:nvPr/>
        </p:nvSpPr>
        <p:spPr>
          <a:xfrm>
            <a:off x="5888182" y="3809151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99352-3FB5-CAB0-C9AE-78C1EF830005}"/>
              </a:ext>
            </a:extLst>
          </p:cNvPr>
          <p:cNvSpPr txBox="1"/>
          <p:nvPr/>
        </p:nvSpPr>
        <p:spPr>
          <a:xfrm>
            <a:off x="3089338" y="1857181"/>
            <a:ext cx="83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3FC68-20A5-CB0A-FD05-C450DC527053}"/>
              </a:ext>
            </a:extLst>
          </p:cNvPr>
          <p:cNvSpPr txBox="1"/>
          <p:nvPr/>
        </p:nvSpPr>
        <p:spPr>
          <a:xfrm>
            <a:off x="2411683" y="1841475"/>
            <a:ext cx="836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6854C-0371-8FA6-D484-C7BDDE794CCB}"/>
              </a:ext>
            </a:extLst>
          </p:cNvPr>
          <p:cNvSpPr txBox="1"/>
          <p:nvPr/>
        </p:nvSpPr>
        <p:spPr>
          <a:xfrm>
            <a:off x="3700915" y="1840986"/>
            <a:ext cx="945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7D93C-EE0D-6DC1-5160-AE01258B73CA}"/>
              </a:ext>
            </a:extLst>
          </p:cNvPr>
          <p:cNvSpPr txBox="1"/>
          <p:nvPr/>
        </p:nvSpPr>
        <p:spPr>
          <a:xfrm>
            <a:off x="4306340" y="1849084"/>
            <a:ext cx="83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AD34E-C570-FED0-F0C0-6C0D88A71BAB}"/>
              </a:ext>
            </a:extLst>
          </p:cNvPr>
          <p:cNvSpPr txBox="1"/>
          <p:nvPr/>
        </p:nvSpPr>
        <p:spPr>
          <a:xfrm>
            <a:off x="1746243" y="1825769"/>
            <a:ext cx="876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6889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" grpId="0"/>
      <p:bldP spid="7" grpId="0"/>
      <p:bldP spid="9" grpId="0"/>
      <p:bldP spid="11" grpId="0"/>
      <p:bldP spid="1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816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2.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thị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b, Breadth First Search (BFS)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theo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chiều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rộng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Code:</a:t>
            </a:r>
          </a:p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bfs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u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2B91AF"/>
                </a:solidFill>
                <a:latin typeface="Cascadia Mono" panose="020B0609020000020004" pitchFamily="49" charset="0"/>
              </a:rPr>
              <a:t>queue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&gt; q;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Buoc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khoi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tao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q.push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u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visited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u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q.empty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()){ 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Buoc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lap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t =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q.front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//Lay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dinh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o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dau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hang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doi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q.pop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&lt;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Tham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Dinh u&gt;;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x :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adj_list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t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(!visited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x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q.push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(x);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        visited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x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4509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497EB56A-6869-A588-E770-C88A84E12450}"/>
              </a:ext>
            </a:extLst>
          </p:cNvPr>
          <p:cNvGraphicFramePr>
            <a:graphicFrameLocks noGrp="1"/>
          </p:cNvGraphicFramePr>
          <p:nvPr/>
        </p:nvGraphicFramePr>
        <p:xfrm>
          <a:off x="5273636" y="2951181"/>
          <a:ext cx="1548738" cy="30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738">
                  <a:extLst>
                    <a:ext uri="{9D8B030D-6E8A-4147-A177-3AD203B41FA5}">
                      <a16:colId xmlns:a16="http://schemas.microsoft.com/office/drawing/2014/main" val="3543962163"/>
                    </a:ext>
                  </a:extLst>
                </a:gridCol>
              </a:tblGrid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83398"/>
                  </a:ext>
                </a:extLst>
              </a:tr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32723"/>
                  </a:ext>
                </a:extLst>
              </a:tr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36886"/>
                  </a:ext>
                </a:extLst>
              </a:tr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305975"/>
                  </a:ext>
                </a:extLst>
              </a:tr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98717"/>
                  </a:ext>
                </a:extLst>
              </a:tr>
              <a:tr h="507315"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18658"/>
                  </a:ext>
                </a:extLst>
              </a:tr>
            </a:tbl>
          </a:graphicData>
        </a:graphic>
      </p:graphicFrame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965935"/>
            <a:ext cx="10921042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Kiểm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nghiệm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BFS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bắt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đầu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0. Quy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ước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mở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rộng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nhỏ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trước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DFS(0): 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F2369246-1B3D-05D0-C022-3980E5C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4" y="3118961"/>
            <a:ext cx="2503888" cy="2600657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F2E1D9-B712-604C-8332-D50EB69C1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90776"/>
              </p:ext>
            </p:extLst>
          </p:nvPr>
        </p:nvGraphicFramePr>
        <p:xfrm>
          <a:off x="7766461" y="2766822"/>
          <a:ext cx="280257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141">
                  <a:extLst>
                    <a:ext uri="{9D8B030D-6E8A-4147-A177-3AD203B41FA5}">
                      <a16:colId xmlns:a16="http://schemas.microsoft.com/office/drawing/2014/main" val="2381679371"/>
                    </a:ext>
                  </a:extLst>
                </a:gridCol>
                <a:gridCol w="1380437">
                  <a:extLst>
                    <a:ext uri="{9D8B030D-6E8A-4147-A177-3AD203B41FA5}">
                      <a16:colId xmlns:a16="http://schemas.microsoft.com/office/drawing/2014/main" val="1527969667"/>
                    </a:ext>
                  </a:extLst>
                </a:gridCol>
              </a:tblGrid>
              <a:tr h="465995">
                <a:tc>
                  <a:txBody>
                    <a:bodyPr/>
                    <a:lstStyle/>
                    <a:p>
                      <a:r>
                        <a:rPr lang="en-US" sz="2800" b="1" err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Đỉnh</a:t>
                      </a:r>
                      <a:endParaRPr lang="en-US" sz="2800" b="1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ysClr val="windowText" lastClr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Visited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39678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/>
                          <a:cs typeface="Segoe UI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6320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/>
                          <a:cs typeface="Segoe UI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638262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/>
                          <a:cs typeface="Segoe UI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988205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/>
                          <a:cs typeface="Segoe UI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104528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/>
                          <a:cs typeface="Segoe UI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0834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4CB80B-31F9-B356-37AA-8280B8F6918B}"/>
              </a:ext>
            </a:extLst>
          </p:cNvPr>
          <p:cNvSpPr txBox="1"/>
          <p:nvPr/>
        </p:nvSpPr>
        <p:spPr>
          <a:xfrm>
            <a:off x="9167750" y="3323232"/>
            <a:ext cx="107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143CB-8541-B5B4-DB68-AF394EBFFDD2}"/>
              </a:ext>
            </a:extLst>
          </p:cNvPr>
          <p:cNvSpPr txBox="1"/>
          <p:nvPr/>
        </p:nvSpPr>
        <p:spPr>
          <a:xfrm>
            <a:off x="9167750" y="3798082"/>
            <a:ext cx="1045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DE7F3-AE11-1FF8-7427-9D0BB6BB6736}"/>
              </a:ext>
            </a:extLst>
          </p:cNvPr>
          <p:cNvSpPr txBox="1"/>
          <p:nvPr/>
        </p:nvSpPr>
        <p:spPr>
          <a:xfrm>
            <a:off x="9179625" y="4354492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EB16C-DCB4-BA84-8FE1-7776D9000A27}"/>
              </a:ext>
            </a:extLst>
          </p:cNvPr>
          <p:cNvSpPr txBox="1"/>
          <p:nvPr/>
        </p:nvSpPr>
        <p:spPr>
          <a:xfrm>
            <a:off x="9167750" y="4861287"/>
            <a:ext cx="109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472FE-BD3B-8DAD-1684-2DD1372C4DE5}"/>
              </a:ext>
            </a:extLst>
          </p:cNvPr>
          <p:cNvSpPr txBox="1"/>
          <p:nvPr/>
        </p:nvSpPr>
        <p:spPr>
          <a:xfrm>
            <a:off x="9179625" y="5336590"/>
            <a:ext cx="1012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BB8F2-B080-C8E6-ACFF-B2FFD616D25E}"/>
              </a:ext>
            </a:extLst>
          </p:cNvPr>
          <p:cNvSpPr txBox="1"/>
          <p:nvPr/>
        </p:nvSpPr>
        <p:spPr>
          <a:xfrm>
            <a:off x="9183470" y="3798082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A53CC-9FEC-8D82-57A8-7742CBBE532A}"/>
              </a:ext>
            </a:extLst>
          </p:cNvPr>
          <p:cNvSpPr txBox="1"/>
          <p:nvPr/>
        </p:nvSpPr>
        <p:spPr>
          <a:xfrm>
            <a:off x="9208516" y="3321216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ECC77-DC75-7273-EF33-E5FDF006D375}"/>
              </a:ext>
            </a:extLst>
          </p:cNvPr>
          <p:cNvSpPr txBox="1"/>
          <p:nvPr/>
        </p:nvSpPr>
        <p:spPr>
          <a:xfrm>
            <a:off x="9218222" y="4372505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68E59D-EF99-B7FD-53E7-83DB23756FE3}"/>
              </a:ext>
            </a:extLst>
          </p:cNvPr>
          <p:cNvSpPr txBox="1"/>
          <p:nvPr/>
        </p:nvSpPr>
        <p:spPr>
          <a:xfrm>
            <a:off x="9237023" y="5344350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1FFE8-9ECF-35FF-5DA8-701FB54E9908}"/>
              </a:ext>
            </a:extLst>
          </p:cNvPr>
          <p:cNvSpPr txBox="1"/>
          <p:nvPr/>
        </p:nvSpPr>
        <p:spPr>
          <a:xfrm>
            <a:off x="9220198" y="4841062"/>
            <a:ext cx="100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00DF9-486F-4979-CD24-854C50B74CF0}"/>
              </a:ext>
            </a:extLst>
          </p:cNvPr>
          <p:cNvSpPr txBox="1"/>
          <p:nvPr/>
        </p:nvSpPr>
        <p:spPr>
          <a:xfrm>
            <a:off x="5502608" y="2983188"/>
            <a:ext cx="1090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3E3B2-0CA1-F40C-684D-6D32DC2606CA}"/>
              </a:ext>
            </a:extLst>
          </p:cNvPr>
          <p:cNvSpPr txBox="1"/>
          <p:nvPr/>
        </p:nvSpPr>
        <p:spPr>
          <a:xfrm>
            <a:off x="5241327" y="3462120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93AF7-3BB1-1219-0514-A56CC68C2106}"/>
              </a:ext>
            </a:extLst>
          </p:cNvPr>
          <p:cNvSpPr txBox="1"/>
          <p:nvPr/>
        </p:nvSpPr>
        <p:spPr>
          <a:xfrm>
            <a:off x="5289828" y="2948750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BD9D2-95EE-0244-51A1-43DF6BFFF570}"/>
              </a:ext>
            </a:extLst>
          </p:cNvPr>
          <p:cNvSpPr txBox="1"/>
          <p:nvPr/>
        </p:nvSpPr>
        <p:spPr>
          <a:xfrm>
            <a:off x="5249423" y="3941052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C293E6-DB86-5829-0FD3-73F3126BAFD7}"/>
              </a:ext>
            </a:extLst>
          </p:cNvPr>
          <p:cNvSpPr txBox="1"/>
          <p:nvPr/>
        </p:nvSpPr>
        <p:spPr>
          <a:xfrm>
            <a:off x="5247109" y="4444272"/>
            <a:ext cx="154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32CE4-0864-9A21-91F2-22C060585658}"/>
              </a:ext>
            </a:extLst>
          </p:cNvPr>
          <p:cNvSpPr txBox="1"/>
          <p:nvPr/>
        </p:nvSpPr>
        <p:spPr>
          <a:xfrm>
            <a:off x="5423213" y="5864854"/>
            <a:ext cx="135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queue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4D6B79-94E2-85B1-DC72-BC01F9A142D0}"/>
              </a:ext>
            </a:extLst>
          </p:cNvPr>
          <p:cNvSpPr txBox="1"/>
          <p:nvPr/>
        </p:nvSpPr>
        <p:spPr>
          <a:xfrm>
            <a:off x="3996047" y="1865361"/>
            <a:ext cx="689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0D6D3-AC0C-4141-6CC6-DD73A5265001}"/>
              </a:ext>
            </a:extLst>
          </p:cNvPr>
          <p:cNvSpPr txBox="1"/>
          <p:nvPr/>
        </p:nvSpPr>
        <p:spPr>
          <a:xfrm>
            <a:off x="2328695" y="1842206"/>
            <a:ext cx="689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6A6ACA-AB8C-62E9-317B-4376211D9EBD}"/>
              </a:ext>
            </a:extLst>
          </p:cNvPr>
          <p:cNvSpPr txBox="1"/>
          <p:nvPr/>
        </p:nvSpPr>
        <p:spPr>
          <a:xfrm>
            <a:off x="2909272" y="1850828"/>
            <a:ext cx="689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7B8DE-75FD-281B-4EB5-90C67944FDA0}"/>
              </a:ext>
            </a:extLst>
          </p:cNvPr>
          <p:cNvSpPr txBox="1"/>
          <p:nvPr/>
        </p:nvSpPr>
        <p:spPr>
          <a:xfrm>
            <a:off x="3467326" y="1850828"/>
            <a:ext cx="689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9918F-F5A3-C4CD-9913-FBFEBA212449}"/>
              </a:ext>
            </a:extLst>
          </p:cNvPr>
          <p:cNvSpPr txBox="1"/>
          <p:nvPr/>
        </p:nvSpPr>
        <p:spPr>
          <a:xfrm>
            <a:off x="1770641" y="1842206"/>
            <a:ext cx="689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4410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30" grpId="0"/>
      <p:bldP spid="32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520534" y="618704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 L, T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2B1DA7-778E-5301-2183-0CDBA817C7D3}"/>
              </a:ext>
            </a:extLst>
          </p:cNvPr>
          <p:cNvSpPr/>
          <p:nvPr/>
        </p:nvSpPr>
        <p:spPr>
          <a:xfrm>
            <a:off x="4148805" y="167205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622E53-2875-2D4A-7450-54A80DA831BF}"/>
              </a:ext>
            </a:extLst>
          </p:cNvPr>
          <p:cNvSpPr/>
          <p:nvPr/>
        </p:nvSpPr>
        <p:spPr>
          <a:xfrm>
            <a:off x="2965787" y="258018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16425E-5FBD-72C8-6008-C136B741F7A3}"/>
              </a:ext>
            </a:extLst>
          </p:cNvPr>
          <p:cNvSpPr/>
          <p:nvPr/>
        </p:nvSpPr>
        <p:spPr>
          <a:xfrm>
            <a:off x="6250803" y="34256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AD548-8505-2831-4280-F9791A46507C}"/>
              </a:ext>
            </a:extLst>
          </p:cNvPr>
          <p:cNvSpPr/>
          <p:nvPr/>
        </p:nvSpPr>
        <p:spPr>
          <a:xfrm>
            <a:off x="4507731" y="357550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B1E1D9-21BF-C55D-7D52-79AE098FB3F7}"/>
              </a:ext>
            </a:extLst>
          </p:cNvPr>
          <p:cNvSpPr/>
          <p:nvPr/>
        </p:nvSpPr>
        <p:spPr>
          <a:xfrm>
            <a:off x="1860223" y="3502046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5AAB85-C2AE-6D10-A3BC-3925273237AF}"/>
              </a:ext>
            </a:extLst>
          </p:cNvPr>
          <p:cNvSpPr/>
          <p:nvPr/>
        </p:nvSpPr>
        <p:spPr>
          <a:xfrm>
            <a:off x="5225757" y="246517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C0D520-AC9E-81C8-CC6A-C51D8D6B4C7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827933" y="2371453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C1386C-976A-892A-D105-D00C016011CE}"/>
              </a:ext>
            </a:extLst>
          </p:cNvPr>
          <p:cNvSpPr/>
          <p:nvPr/>
        </p:nvSpPr>
        <p:spPr>
          <a:xfrm>
            <a:off x="7156537" y="446720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AD3C5-ACA2-D841-DD54-EE2124FFC95E}"/>
              </a:ext>
            </a:extLst>
          </p:cNvPr>
          <p:cNvCxnSpPr>
            <a:cxnSpLocks/>
          </p:cNvCxnSpPr>
          <p:nvPr/>
        </p:nvCxnSpPr>
        <p:spPr>
          <a:xfrm>
            <a:off x="5825525" y="3209930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C23309-57C0-EBD9-3ED7-338076551FCC}"/>
              </a:ext>
            </a:extLst>
          </p:cNvPr>
          <p:cNvCxnSpPr>
            <a:cxnSpLocks/>
          </p:cNvCxnSpPr>
          <p:nvPr/>
        </p:nvCxnSpPr>
        <p:spPr>
          <a:xfrm>
            <a:off x="6833812" y="4226537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62509B-5306-9AB4-67E6-F95A36C3E200}"/>
              </a:ext>
            </a:extLst>
          </p:cNvPr>
          <p:cNvCxnSpPr>
            <a:cxnSpLocks/>
          </p:cNvCxnSpPr>
          <p:nvPr/>
        </p:nvCxnSpPr>
        <p:spPr>
          <a:xfrm flipH="1">
            <a:off x="5104066" y="3223126"/>
            <a:ext cx="243381" cy="45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EEAF82-5B99-5044-ED70-A67C25F7CEBD}"/>
              </a:ext>
            </a:extLst>
          </p:cNvPr>
          <p:cNvSpPr/>
          <p:nvPr/>
        </p:nvSpPr>
        <p:spPr>
          <a:xfrm>
            <a:off x="2778535" y="471843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3B4C61-A3B5-EDCE-25EA-C9C46BB6C2C0}"/>
              </a:ext>
            </a:extLst>
          </p:cNvPr>
          <p:cNvSpPr/>
          <p:nvPr/>
        </p:nvSpPr>
        <p:spPr>
          <a:xfrm>
            <a:off x="3600008" y="36886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AF41B4-1E7A-676A-EBAA-7E66B447B719}"/>
              </a:ext>
            </a:extLst>
          </p:cNvPr>
          <p:cNvSpPr/>
          <p:nvPr/>
        </p:nvSpPr>
        <p:spPr>
          <a:xfrm>
            <a:off x="3620318" y="5766272"/>
            <a:ext cx="683573" cy="6481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EE145C-8ACF-D5FE-BDA3-7946B0E27AAB}"/>
              </a:ext>
            </a:extLst>
          </p:cNvPr>
          <p:cNvCxnSpPr>
            <a:cxnSpLocks/>
          </p:cNvCxnSpPr>
          <p:nvPr/>
        </p:nvCxnSpPr>
        <p:spPr>
          <a:xfrm flipH="1">
            <a:off x="3663495" y="2317947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B06862-73BF-F680-F76C-3F962674543A}"/>
              </a:ext>
            </a:extLst>
          </p:cNvPr>
          <p:cNvCxnSpPr>
            <a:cxnSpLocks/>
          </p:cNvCxnSpPr>
          <p:nvPr/>
        </p:nvCxnSpPr>
        <p:spPr>
          <a:xfrm>
            <a:off x="3582867" y="3347198"/>
            <a:ext cx="285749" cy="39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920043-340D-D62A-D2EB-AE616B679CAC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3457663" y="5417838"/>
            <a:ext cx="285749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A1713B-1FD7-7D46-CAD1-68F1437A0C6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2539351" y="3241552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27E0A9-8A8A-C696-508F-1E119DB8C3EE}"/>
              </a:ext>
            </a:extLst>
          </p:cNvPr>
          <p:cNvCxnSpPr>
            <a:cxnSpLocks/>
          </p:cNvCxnSpPr>
          <p:nvPr/>
        </p:nvCxnSpPr>
        <p:spPr>
          <a:xfrm flipH="1">
            <a:off x="3401713" y="4394898"/>
            <a:ext cx="340801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3D5C04-F10D-0C04-EE73-5290B8B1E3C1}"/>
              </a:ext>
            </a:extLst>
          </p:cNvPr>
          <p:cNvCxnSpPr>
            <a:cxnSpLocks/>
            <a:stCxn id="15" idx="4"/>
            <a:endCxn id="37" idx="0"/>
          </p:cNvCxnSpPr>
          <p:nvPr/>
        </p:nvCxnSpPr>
        <p:spPr>
          <a:xfrm flipH="1">
            <a:off x="3176359" y="3399586"/>
            <a:ext cx="187252" cy="131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2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5808 -0.1664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5" grpId="0" animBg="1"/>
      <p:bldP spid="25" grpId="1" animBg="1"/>
      <p:bldP spid="27" grpId="0" animBg="1"/>
      <p:bldP spid="28" grpId="0" animBg="1"/>
      <p:bldP spid="28" grpId="1" animBg="1"/>
      <p:bldP spid="33" grpId="0" animBg="1"/>
      <p:bldP spid="37" grpId="0" animBg="1"/>
      <p:bldP spid="38" grpId="0" animBg="1"/>
      <p:bldP spid="38" grpId="1" animBg="1"/>
      <p:bldP spid="3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Bài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đường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giữa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hai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trước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Code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tương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tự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như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dfs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hoăc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bfs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tuy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nhiên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,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trì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một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mảng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parent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để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truy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vết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đường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đi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Ví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dụ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 parent[2] = 3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có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nghĩa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“cha”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của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3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tức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là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3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sẽ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duyệt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qua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2.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7661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2"/>
            <a:ext cx="1092104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Chương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trình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tham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khảo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44580F8-191D-4812-966A-B895FA69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26" y="1617937"/>
            <a:ext cx="4940678" cy="345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4294D-B39F-DB36-5937-38A578802357}"/>
              </a:ext>
            </a:extLst>
          </p:cNvPr>
          <p:cNvSpPr txBox="1"/>
          <p:nvPr/>
        </p:nvSpPr>
        <p:spPr>
          <a:xfrm>
            <a:off x="756026" y="5269873"/>
            <a:ext cx="576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tự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hàm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dfs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bfs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mảng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parent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cha</a:t>
            </a:r>
          </a:p>
        </p:txBody>
      </p:sp>
      <p:pic>
        <p:nvPicPr>
          <p:cNvPr id="9" name="Picture 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A948033-9B82-74A7-8B67-767AF4E7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757" y="476286"/>
            <a:ext cx="436305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Chương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trình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tham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khảo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4294D-B39F-DB36-5937-38A578802357}"/>
              </a:ext>
            </a:extLst>
          </p:cNvPr>
          <p:cNvSpPr txBox="1"/>
          <p:nvPr/>
        </p:nvSpPr>
        <p:spPr>
          <a:xfrm>
            <a:off x="635479" y="5292356"/>
            <a:ext cx="1048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Nhập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cảnh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sau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đó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gọi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hàm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dfs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C47E57B0-B2CA-E137-3934-64752B20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42" y="1796403"/>
            <a:ext cx="645885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Chương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trình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tham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khảo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: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4294D-B39F-DB36-5937-38A578802357}"/>
              </a:ext>
            </a:extLst>
          </p:cNvPr>
          <p:cNvSpPr txBox="1"/>
          <p:nvPr/>
        </p:nvSpPr>
        <p:spPr>
          <a:xfrm>
            <a:off x="635479" y="5701707"/>
            <a:ext cx="1048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636EEA0-B14A-5375-8CAF-707A8B6F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9" y="1526988"/>
            <a:ext cx="5563440" cy="42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đường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đến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đỉnh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5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bằng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dfs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và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bdf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AE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4294D-B39F-DB36-5937-38A578802357}"/>
              </a:ext>
            </a:extLst>
          </p:cNvPr>
          <p:cNvSpPr txBox="1"/>
          <p:nvPr/>
        </p:nvSpPr>
        <p:spPr>
          <a:xfrm>
            <a:off x="6096001" y="2079582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dfs</a:t>
            </a:r>
            <a:r>
              <a:rPr lang="en-US" sz="28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1 0 2 4 5</a:t>
            </a:r>
          </a:p>
        </p:txBody>
      </p:sp>
      <p:pic>
        <p:nvPicPr>
          <p:cNvPr id="4" name="Picture 3" descr="A picture containing sketch, drawing, circle, line&#10;&#10;Description automatically generated">
            <a:extLst>
              <a:ext uri="{FF2B5EF4-FFF2-40B4-BE49-F238E27FC236}">
                <a16:creationId xmlns:a16="http://schemas.microsoft.com/office/drawing/2014/main" id="{7E27F791-0DF3-AEE3-30E4-7651FCDC0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28" y="1720002"/>
            <a:ext cx="3433887" cy="3327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783A4-A202-B1ED-A55C-805A492C4DB5}"/>
              </a:ext>
            </a:extLst>
          </p:cNvPr>
          <p:cNvSpPr txBox="1"/>
          <p:nvPr/>
        </p:nvSpPr>
        <p:spPr>
          <a:xfrm>
            <a:off x="6096001" y="3003224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bfs</a:t>
            </a:r>
            <a:r>
              <a:rPr lang="en-US" sz="28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1 5</a:t>
            </a:r>
          </a:p>
        </p:txBody>
      </p:sp>
    </p:spTree>
    <p:extLst>
      <p:ext uri="{BB962C8B-B14F-4D97-AF65-F5344CB8AC3E}">
        <p14:creationId xmlns:p14="http://schemas.microsoft.com/office/powerpoint/2010/main" val="352599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94683"/>
            <a:ext cx="109210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3.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đường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đi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ngắn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nhất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(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thuật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toán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Dijkstra)</a:t>
            </a:r>
            <a:endParaRPr lang="ar-AE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FB2A805-8173-CFB1-8E76-79FDB9E6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771" y="1487963"/>
            <a:ext cx="6562904" cy="5045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FF02B-1BF0-A3F8-FB42-8BE37EB34132}"/>
              </a:ext>
            </a:extLst>
          </p:cNvPr>
          <p:cNvSpPr txBox="1"/>
          <p:nvPr/>
        </p:nvSpPr>
        <p:spPr>
          <a:xfrm>
            <a:off x="9013371" y="2612571"/>
            <a:ext cx="220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thi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cuối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kì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năm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2021 – 2022</a:t>
            </a:r>
          </a:p>
        </p:txBody>
      </p:sp>
    </p:spTree>
    <p:extLst>
      <p:ext uri="{BB962C8B-B14F-4D97-AF65-F5344CB8AC3E}">
        <p14:creationId xmlns:p14="http://schemas.microsoft.com/office/powerpoint/2010/main" val="193924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C2C8CC4-983F-530C-9687-419B143C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9" y="1411195"/>
            <a:ext cx="4632687" cy="4886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653E9-603B-B0F6-A275-3895320688C5}"/>
              </a:ext>
            </a:extLst>
          </p:cNvPr>
          <p:cNvSpPr txBox="1"/>
          <p:nvPr/>
        </p:nvSpPr>
        <p:spPr>
          <a:xfrm>
            <a:off x="635479" y="1015607"/>
            <a:ext cx="420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Chương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tham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khảo</a:t>
            </a:r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7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4228E047-A4EA-B4DF-BA2B-43A7B1A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0" y="1155940"/>
            <a:ext cx="9592027" cy="50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2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Đồ</a:t>
            </a: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4000" b="1" err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thị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4D924DC-67B5-F1A9-D620-5E2FF74A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9" y="1155940"/>
            <a:ext cx="504895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DDBEF04-998B-5B76-06F0-936B7D27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857250"/>
            <a:ext cx="5243512" cy="5243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A02D8-6BBA-8FF1-011D-63F7F75DF00E}"/>
              </a:ext>
            </a:extLst>
          </p:cNvPr>
          <p:cNvSpPr txBox="1"/>
          <p:nvPr/>
        </p:nvSpPr>
        <p:spPr>
          <a:xfrm>
            <a:off x="714375" y="757238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Điểm Danh</a:t>
            </a:r>
          </a:p>
        </p:txBody>
      </p:sp>
    </p:spTree>
    <p:extLst>
      <p:ext uri="{BB962C8B-B14F-4D97-AF65-F5344CB8AC3E}">
        <p14:creationId xmlns:p14="http://schemas.microsoft.com/office/powerpoint/2010/main" val="267693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520534" y="618704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 E,R   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2B1DA7-778E-5301-2183-0CDBA817C7D3}"/>
              </a:ext>
            </a:extLst>
          </p:cNvPr>
          <p:cNvSpPr/>
          <p:nvPr/>
        </p:nvSpPr>
        <p:spPr>
          <a:xfrm>
            <a:off x="4148804" y="1602129"/>
            <a:ext cx="88665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622E53-2875-2D4A-7450-54A80DA831BF}"/>
              </a:ext>
            </a:extLst>
          </p:cNvPr>
          <p:cNvSpPr/>
          <p:nvPr/>
        </p:nvSpPr>
        <p:spPr>
          <a:xfrm>
            <a:off x="2965787" y="2580188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16425E-5FBD-72C8-6008-C136B741F7A3}"/>
              </a:ext>
            </a:extLst>
          </p:cNvPr>
          <p:cNvSpPr/>
          <p:nvPr/>
        </p:nvSpPr>
        <p:spPr>
          <a:xfrm>
            <a:off x="6336701" y="354665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AD548-8505-2831-4280-F9791A46507C}"/>
              </a:ext>
            </a:extLst>
          </p:cNvPr>
          <p:cNvSpPr/>
          <p:nvPr/>
        </p:nvSpPr>
        <p:spPr>
          <a:xfrm>
            <a:off x="5144058" y="2555951"/>
            <a:ext cx="894105" cy="86972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B1E1D9-21BF-C55D-7D52-79AE098FB3F7}"/>
              </a:ext>
            </a:extLst>
          </p:cNvPr>
          <p:cNvSpPr/>
          <p:nvPr/>
        </p:nvSpPr>
        <p:spPr>
          <a:xfrm>
            <a:off x="1860223" y="3502046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C0D520-AC9E-81C8-CC6A-C51D8D6B4C7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905615" y="2301529"/>
            <a:ext cx="347596" cy="4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C1386C-976A-892A-D105-D00C016011CE}"/>
              </a:ext>
            </a:extLst>
          </p:cNvPr>
          <p:cNvSpPr/>
          <p:nvPr/>
        </p:nvSpPr>
        <p:spPr>
          <a:xfrm>
            <a:off x="7156537" y="446720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AD3C5-ACA2-D841-DD54-EE2124FFC95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825525" y="3209930"/>
            <a:ext cx="627696" cy="45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C23309-57C0-EBD9-3ED7-338076551FCC}"/>
              </a:ext>
            </a:extLst>
          </p:cNvPr>
          <p:cNvCxnSpPr>
            <a:cxnSpLocks/>
          </p:cNvCxnSpPr>
          <p:nvPr/>
        </p:nvCxnSpPr>
        <p:spPr>
          <a:xfrm>
            <a:off x="6833812" y="4226537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EEAF82-5B99-5044-ED70-A67C25F7CEBD}"/>
              </a:ext>
            </a:extLst>
          </p:cNvPr>
          <p:cNvSpPr/>
          <p:nvPr/>
        </p:nvSpPr>
        <p:spPr>
          <a:xfrm>
            <a:off x="3642984" y="4107195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AF41B4-1E7A-676A-EBAA-7E66B447B719}"/>
              </a:ext>
            </a:extLst>
          </p:cNvPr>
          <p:cNvSpPr/>
          <p:nvPr/>
        </p:nvSpPr>
        <p:spPr>
          <a:xfrm>
            <a:off x="4351891" y="5262222"/>
            <a:ext cx="792167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EE145C-8ACF-D5FE-BDA3-7946B0E27AAB}"/>
              </a:ext>
            </a:extLst>
          </p:cNvPr>
          <p:cNvCxnSpPr>
            <a:cxnSpLocks/>
          </p:cNvCxnSpPr>
          <p:nvPr/>
        </p:nvCxnSpPr>
        <p:spPr>
          <a:xfrm flipH="1">
            <a:off x="3663495" y="2317947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920043-340D-D62A-D2EB-AE616B679CAC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4322112" y="4806595"/>
            <a:ext cx="285749" cy="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A1713B-1FD7-7D46-CAD1-68F1437A0C6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2539351" y="3241552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27E0A9-8A8A-C696-508F-1E119DB8C3EE}"/>
              </a:ext>
            </a:extLst>
          </p:cNvPr>
          <p:cNvCxnSpPr>
            <a:cxnSpLocks/>
          </p:cNvCxnSpPr>
          <p:nvPr/>
        </p:nvCxnSpPr>
        <p:spPr>
          <a:xfrm>
            <a:off x="3541576" y="3374774"/>
            <a:ext cx="334041" cy="73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7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8854 -0.1349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1692 -0.5280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-2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0" grpId="0" animBg="1"/>
      <p:bldP spid="25" grpId="0" animBg="1"/>
      <p:bldP spid="27" grpId="0" animBg="1"/>
      <p:bldP spid="27" grpId="1" animBg="1"/>
      <p:bldP spid="33" grpId="0" animBg="1"/>
      <p:bldP spid="37" grpId="0" animBg="1"/>
      <p:bldP spid="39" grpId="0" animBg="1"/>
      <p:bldP spid="39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838200" y="563085"/>
            <a:ext cx="10515600" cy="67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Quattrocento Sans"/>
              <a:buNone/>
            </a:pPr>
            <a:r>
              <a:rPr lang="vi-VN" sz="3600" b="1">
                <a:solidFill>
                  <a:srgbClr val="FF0000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BAN HỌC TẬP CÔNG NGHỆ PHẦN MỀM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329" y="2030638"/>
            <a:ext cx="2850206" cy="2797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2024332" y="1233130"/>
            <a:ext cx="8143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rgbClr val="01238F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TRAINING GIỮA KỲ HỌC KỲ I NĂM HỌC 2022 – 2023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 rot="10800000">
            <a:off x="382329" y="2030091"/>
            <a:ext cx="11427341" cy="0"/>
          </a:xfrm>
          <a:prstGeom prst="straightConnector1">
            <a:avLst/>
          </a:prstGeom>
          <a:noFill/>
          <a:ln w="12700" cap="flat" cmpd="sng">
            <a:solidFill>
              <a:srgbClr val="01238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4" name="Google Shape;134;p4"/>
          <p:cNvGrpSpPr/>
          <p:nvPr/>
        </p:nvGrpSpPr>
        <p:grpSpPr>
          <a:xfrm>
            <a:off x="6607835" y="5015138"/>
            <a:ext cx="5082395" cy="1360244"/>
            <a:chOff x="6607835" y="5015138"/>
            <a:chExt cx="5082395" cy="1360244"/>
          </a:xfrm>
        </p:grpSpPr>
        <p:grpSp>
          <p:nvGrpSpPr>
            <p:cNvPr id="135" name="Google Shape;135;p4"/>
            <p:cNvGrpSpPr/>
            <p:nvPr/>
          </p:nvGrpSpPr>
          <p:grpSpPr>
            <a:xfrm>
              <a:off x="6689381" y="5015138"/>
              <a:ext cx="1537338" cy="338554"/>
              <a:chOff x="5971124" y="5172683"/>
              <a:chExt cx="1531250" cy="338554"/>
            </a:xfrm>
          </p:grpSpPr>
          <p:pic>
            <p:nvPicPr>
              <p:cNvPr id="136" name="Google Shape;136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971124" y="5205530"/>
                <a:ext cx="273234" cy="2732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Google Shape;137;p4"/>
              <p:cNvSpPr txBox="1"/>
              <p:nvPr/>
            </p:nvSpPr>
            <p:spPr>
              <a:xfrm>
                <a:off x="6244355" y="5172683"/>
                <a:ext cx="12580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 sz="1600" b="1">
                    <a:solidFill>
                      <a:srgbClr val="32C2B9"/>
                    </a:solidFill>
                    <a:latin typeface="Segoe UI" panose="020B0502040204020203" pitchFamily="34" charset="0"/>
                    <a:ea typeface="Quattrocento Sans"/>
                    <a:cs typeface="Segoe UI" panose="020B0502040204020203" pitchFamily="34" charset="0"/>
                    <a:sym typeface="Quattrocento Sans"/>
                  </a:rPr>
                  <a:t>CONTACT</a:t>
                </a:r>
                <a:endParaRPr>
                  <a:latin typeface="Segoe Script" panose="030B0504020000000003" pitchFamily="66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8" name="Google Shape;138;p4"/>
            <p:cNvSpPr txBox="1"/>
            <p:nvPr/>
          </p:nvSpPr>
          <p:spPr>
            <a:xfrm>
              <a:off x="6607835" y="5452093"/>
              <a:ext cx="5082395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bht.cnpm.uit@gmail.com </a:t>
              </a: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fb.com/bhtcnpm </a:t>
              </a: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fb.com/groups/bht.cnpm.uit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</a:t>
              </a:r>
              <a:endParaRPr sz="1200" i="1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</p:grpSp>
      <p:grpSp>
        <p:nvGrpSpPr>
          <p:cNvPr id="139" name="Google Shape;139;p4"/>
          <p:cNvGrpSpPr/>
          <p:nvPr/>
        </p:nvGrpSpPr>
        <p:grpSpPr>
          <a:xfrm>
            <a:off x="712639" y="5047255"/>
            <a:ext cx="5260145" cy="1353775"/>
            <a:chOff x="712639" y="5047255"/>
            <a:chExt cx="5260145" cy="1353775"/>
          </a:xfrm>
        </p:grpSpPr>
        <p:sp>
          <p:nvSpPr>
            <p:cNvPr id="140" name="Google Shape;140;p4"/>
            <p:cNvSpPr txBox="1"/>
            <p:nvPr/>
          </p:nvSpPr>
          <p:spPr>
            <a:xfrm>
              <a:off x="712639" y="5452093"/>
              <a:ext cx="5260145" cy="948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334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Khoa Công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n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ghệ Phần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m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ềm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22334" marR="3081" lvl="0" indent="0" algn="l" rtl="0">
                <a:lnSpc>
                  <a:spcPct val="150000"/>
                </a:lnSpc>
                <a:spcBef>
                  <a:spcPts val="64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Trường Đại học Công nghệ Thông 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in 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22334" marR="3081" lvl="0" indent="0" algn="l" rtl="0">
                <a:lnSpc>
                  <a:spcPct val="150000"/>
                </a:lnSpc>
                <a:spcBef>
                  <a:spcPts val="64"/>
                </a:spcBef>
                <a:spcAft>
                  <a:spcPts val="0"/>
                </a:spcAft>
                <a:buClr>
                  <a:srgbClr val="1E72C7"/>
                </a:buClr>
                <a:buSzPts val="1200"/>
                <a:buFont typeface="Quattrocento Sans"/>
                <a:buNone/>
              </a:pP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Đ</a:t>
              </a:r>
              <a:r>
                <a:rPr lang="vi-VN" sz="1200" i="1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ại học Quốc gia thành phố</a:t>
              </a:r>
              <a:r>
                <a:rPr lang="vi-VN" sz="1200" i="1" strike="noStrike" cap="none">
                  <a:solidFill>
                    <a:srgbClr val="1E72C7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Hồ Chí Minh</a:t>
              </a:r>
              <a:endParaRPr sz="1200" i="1" strike="noStrike" cap="none">
                <a:solidFill>
                  <a:srgbClr val="1E72C7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grpSp>
          <p:nvGrpSpPr>
            <p:cNvPr id="141" name="Google Shape;141;p4"/>
            <p:cNvGrpSpPr/>
            <p:nvPr/>
          </p:nvGrpSpPr>
          <p:grpSpPr>
            <a:xfrm>
              <a:off x="838200" y="5047255"/>
              <a:ext cx="2194073" cy="338554"/>
              <a:chOff x="614391" y="5047254"/>
              <a:chExt cx="2194073" cy="338554"/>
            </a:xfrm>
          </p:grpSpPr>
          <p:pic>
            <p:nvPicPr>
              <p:cNvPr id="142" name="Google Shape;142;p4" descr="Ico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14391" y="5079371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" name="Google Shape;143;p4"/>
              <p:cNvSpPr txBox="1"/>
              <p:nvPr/>
            </p:nvSpPr>
            <p:spPr>
              <a:xfrm>
                <a:off x="888711" y="5047254"/>
                <a:ext cx="191975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7701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2C2B9"/>
                  </a:buClr>
                  <a:buSzPts val="1600"/>
                  <a:buFont typeface="Quattrocento Sans"/>
                  <a:buNone/>
                </a:pPr>
                <a:r>
                  <a:rPr lang="vi-VN" sz="1600" b="1" i="0" u="none" strike="noStrike" cap="none">
                    <a:solidFill>
                      <a:srgbClr val="32C2B9"/>
                    </a:solidFill>
                    <a:latin typeface="Segoe UI" panose="020B0502040204020203" pitchFamily="34" charset="0"/>
                    <a:ea typeface="Quattrocento Sans"/>
                    <a:cs typeface="Segoe UI" panose="020B0502040204020203" pitchFamily="34" charset="0"/>
                    <a:sym typeface="Quattrocento Sans"/>
                  </a:rPr>
                  <a:t>BAN HỌC TẬP</a:t>
                </a:r>
                <a:endParaRPr sz="1600" b="1" i="0" u="none" strike="noStrike" cap="none">
                  <a:solidFill>
                    <a:srgbClr val="32C2B9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endParaRPr>
              </a:p>
            </p:txBody>
          </p:sp>
        </p:grpSp>
      </p:grpSp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160</a:t>
            </a:fld>
            <a:endParaRPr/>
          </a:p>
        </p:txBody>
      </p:sp>
      <p:cxnSp>
        <p:nvCxnSpPr>
          <p:cNvPr id="145" name="Google Shape;145;p4"/>
          <p:cNvCxnSpPr/>
          <p:nvPr/>
        </p:nvCxnSpPr>
        <p:spPr>
          <a:xfrm rot="10800000">
            <a:off x="382329" y="4827908"/>
            <a:ext cx="11427341" cy="0"/>
          </a:xfrm>
          <a:prstGeom prst="straightConnector1">
            <a:avLst/>
          </a:prstGeom>
          <a:noFill/>
          <a:ln w="12700" cap="flat" cmpd="sng">
            <a:solidFill>
              <a:srgbClr val="01238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4"/>
          <p:cNvSpPr txBox="1"/>
          <p:nvPr/>
        </p:nvSpPr>
        <p:spPr>
          <a:xfrm>
            <a:off x="382329" y="2085686"/>
            <a:ext cx="11427342" cy="267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82087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900"/>
              <a:buFont typeface="Quattrocento Sans"/>
              <a:buNone/>
            </a:pPr>
            <a:r>
              <a:rPr lang="vi-VN" sz="11900" b="1" i="0" u="none" strike="noStrike" cap="none">
                <a:solidFill>
                  <a:srgbClr val="FF0000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HẾT</a:t>
            </a:r>
            <a:endParaRPr sz="11900" b="0" i="0" u="none" strike="noStrike" cap="none">
              <a:solidFill>
                <a:srgbClr val="FF0000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2783243" marR="0" lvl="0" indent="0" algn="ctr" rtl="0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Quattrocento Sans"/>
              <a:buNone/>
            </a:pPr>
            <a:r>
              <a:rPr lang="vi-VN" sz="2400" b="1" i="0" u="none" strike="noStrike" cap="none">
                <a:solidFill>
                  <a:srgbClr val="484848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CẢM ƠN CÁC BẠN ĐÃ THEO DÕI</a:t>
            </a:r>
            <a:endParaRPr sz="2400" b="0" i="0" u="none" strike="noStrike" cap="none">
              <a:solidFill>
                <a:srgbClr val="000000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2787093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Quattrocento Sans"/>
              <a:buNone/>
            </a:pPr>
            <a:r>
              <a:rPr lang="vi-VN" sz="2400" b="1" i="0" u="none" strike="noStrike" cap="none">
                <a:solidFill>
                  <a:srgbClr val="484848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CHÚC CÁC BẠN CÓ KẾT QUẢ THI THẬT TỐT!</a:t>
            </a:r>
            <a:endParaRPr sz="2400" b="0" i="0" u="none" strike="noStrike" cap="none">
              <a:solidFill>
                <a:srgbClr val="000000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66998" y="419723"/>
            <a:ext cx="11150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 2020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Cho dãy ký tự như sau: F, D, H, B, A, G, C, E, I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Vẽ cây nhị phân tìm kiếm </a:t>
            </a:r>
            <a:endParaRPr lang="en-US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8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07C95-5102-128C-CB5B-2DC44D019359}"/>
              </a:ext>
            </a:extLst>
          </p:cNvPr>
          <p:cNvSpPr txBox="1"/>
          <p:nvPr/>
        </p:nvSpPr>
        <p:spPr>
          <a:xfrm>
            <a:off x="520700" y="406400"/>
            <a:ext cx="11341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 1: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Viết bảng chữ cái :</a:t>
            </a:r>
          </a:p>
          <a:p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&lt;J&lt;K&lt;L&lt;M&lt;N&lt;O&lt;P&lt;Q&lt;R&lt;S&lt;T&lt;U&lt;V&lt;W&lt;X&lt;Y&lt;Z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F, D, H, B, A, G, C, E, I       Vẽ cây nhị phân tìm kiếm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C37ED6-447A-972C-0979-A3B843EE666C}"/>
              </a:ext>
            </a:extLst>
          </p:cNvPr>
          <p:cNvSpPr/>
          <p:nvPr/>
        </p:nvSpPr>
        <p:spPr>
          <a:xfrm>
            <a:off x="4722507" y="245269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CB8B0D-DC10-6B04-A5C0-3D4C69E1B834}"/>
              </a:ext>
            </a:extLst>
          </p:cNvPr>
          <p:cNvSpPr/>
          <p:nvPr/>
        </p:nvSpPr>
        <p:spPr>
          <a:xfrm>
            <a:off x="3563193" y="318271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A231BD-9117-775C-59C5-1BC726E88AD3}"/>
              </a:ext>
            </a:extLst>
          </p:cNvPr>
          <p:cNvSpPr/>
          <p:nvPr/>
        </p:nvSpPr>
        <p:spPr>
          <a:xfrm>
            <a:off x="3486209" y="502828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E66DEA-2C8D-266A-AB82-2FFA32C75806}"/>
              </a:ext>
            </a:extLst>
          </p:cNvPr>
          <p:cNvSpPr/>
          <p:nvPr/>
        </p:nvSpPr>
        <p:spPr>
          <a:xfrm>
            <a:off x="5707203" y="465214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3DA79C-A5AC-77F6-7312-2B16BA0CE934}"/>
              </a:ext>
            </a:extLst>
          </p:cNvPr>
          <p:cNvSpPr/>
          <p:nvPr/>
        </p:nvSpPr>
        <p:spPr>
          <a:xfrm>
            <a:off x="2456434" y="410544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FE7037-2D95-6E45-41B0-B4A56A1B3E91}"/>
              </a:ext>
            </a:extLst>
          </p:cNvPr>
          <p:cNvSpPr/>
          <p:nvPr/>
        </p:nvSpPr>
        <p:spPr>
          <a:xfrm>
            <a:off x="6430525" y="357010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D18DB1-EA7E-1F84-9037-C65F97A771B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5401635" y="315209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69F73A9-5222-60E3-9104-898636EAF818}"/>
              </a:ext>
            </a:extLst>
          </p:cNvPr>
          <p:cNvSpPr/>
          <p:nvPr/>
        </p:nvSpPr>
        <p:spPr>
          <a:xfrm>
            <a:off x="4454960" y="411243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D61CA-D7E3-F844-1606-7710DFFB129A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6386331" y="434678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61E85-FF8F-C085-99CF-A9C11CAE1649}"/>
              </a:ext>
            </a:extLst>
          </p:cNvPr>
          <p:cNvCxnSpPr>
            <a:cxnSpLocks/>
          </p:cNvCxnSpPr>
          <p:nvPr/>
        </p:nvCxnSpPr>
        <p:spPr>
          <a:xfrm>
            <a:off x="4242321" y="3877651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2CCE0-F68D-D90D-7DF5-673D61D8EDA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88543" y="483367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5C731BC-5537-663B-E6A3-8B3F71C3FD1B}"/>
              </a:ext>
            </a:extLst>
          </p:cNvPr>
          <p:cNvSpPr/>
          <p:nvPr/>
        </p:nvSpPr>
        <p:spPr>
          <a:xfrm>
            <a:off x="1530388" y="503707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58560-DB59-3EF4-08F0-A10AAC8D32E8}"/>
              </a:ext>
            </a:extLst>
          </p:cNvPr>
          <p:cNvCxnSpPr>
            <a:cxnSpLocks/>
          </p:cNvCxnSpPr>
          <p:nvPr/>
        </p:nvCxnSpPr>
        <p:spPr>
          <a:xfrm flipH="1">
            <a:off x="4281857" y="301220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DEFE07-D03C-222F-BC85-58967434C720}"/>
              </a:ext>
            </a:extLst>
          </p:cNvPr>
          <p:cNvCxnSpPr>
            <a:cxnSpLocks/>
          </p:cNvCxnSpPr>
          <p:nvPr/>
        </p:nvCxnSpPr>
        <p:spPr>
          <a:xfrm flipH="1">
            <a:off x="2193519" y="479793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13439C-2A5B-AE96-2BCE-A2E094478191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3135562" y="384495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3EE3F6-4137-A196-45A1-66A5DE260A63}"/>
              </a:ext>
            </a:extLst>
          </p:cNvPr>
          <p:cNvCxnSpPr>
            <a:cxnSpLocks/>
          </p:cNvCxnSpPr>
          <p:nvPr/>
        </p:nvCxnSpPr>
        <p:spPr>
          <a:xfrm>
            <a:off x="7109653" y="428702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530CCFA-8D3A-4706-A7A1-63FE74C3381C}"/>
              </a:ext>
            </a:extLst>
          </p:cNvPr>
          <p:cNvSpPr/>
          <p:nvPr/>
        </p:nvSpPr>
        <p:spPr>
          <a:xfrm>
            <a:off x="7372976" y="452213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090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66998" y="419723"/>
            <a:ext cx="11150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 2020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Cho dãy ký tự như sau: F, D, H, B, A, G, C, E, I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b) </a:t>
            </a:r>
            <a:r>
              <a:rPr lang="en-VN" sz="3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Cho biết kết quả duyệt cây theo NRL RNL, </a:t>
            </a:r>
            <a:endParaRPr lang="vi-VN" sz="3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vi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6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C0678-EC3D-0AEB-29D4-C37C904468FB}"/>
              </a:ext>
            </a:extLst>
          </p:cNvPr>
          <p:cNvSpPr txBox="1"/>
          <p:nvPr/>
        </p:nvSpPr>
        <p:spPr>
          <a:xfrm>
            <a:off x="1083733" y="270933"/>
            <a:ext cx="936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0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 Trận Đề Thi DSA cuối kỳ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83A46-8B64-EF85-E136-8105EE97C5AB}"/>
              </a:ext>
            </a:extLst>
          </p:cNvPr>
          <p:cNvSpPr txBox="1"/>
          <p:nvPr/>
        </p:nvSpPr>
        <p:spPr>
          <a:xfrm>
            <a:off x="778933" y="978819"/>
            <a:ext cx="12090400" cy="698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1: </a:t>
            </a:r>
            <a:r>
              <a:rPr lang="en-VN" sz="3200">
                <a:latin typeface="Segoe UI"/>
                <a:cs typeface="Segoe UI"/>
              </a:rPr>
              <a:t>Các </a:t>
            </a:r>
            <a:r>
              <a:rPr lang="en-VN" sz="3200" err="1">
                <a:latin typeface="Segoe UI"/>
                <a:cs typeface="Segoe UI"/>
              </a:rPr>
              <a:t>Giải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Thuật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Sắp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Xếp</a:t>
            </a:r>
            <a:endParaRPr lang="vi-VN" sz="3200" err="1">
              <a:latin typeface="Segoe UI"/>
              <a:cs typeface="Segoe UI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2: </a:t>
            </a:r>
            <a:r>
              <a:rPr lang="en-VN" sz="3200">
                <a:latin typeface="Segoe UI"/>
                <a:cs typeface="Segoe UI"/>
              </a:rPr>
              <a:t>Danh </a:t>
            </a:r>
            <a:r>
              <a:rPr lang="en-VN" sz="3200" err="1">
                <a:latin typeface="Segoe UI"/>
                <a:cs typeface="Segoe UI"/>
              </a:rPr>
              <a:t>sách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liên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kết</a:t>
            </a:r>
            <a:r>
              <a:rPr lang="en-VN" sz="3200">
                <a:latin typeface="Segoe UI"/>
                <a:cs typeface="Segoe UI"/>
              </a:rPr>
              <a:t> , stack ,Queue</a:t>
            </a: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3: </a:t>
            </a:r>
            <a:r>
              <a:rPr lang="en-VN" sz="3200">
                <a:latin typeface="Segoe UI"/>
                <a:cs typeface="Segoe UI"/>
              </a:rPr>
              <a:t>C</a:t>
            </a:r>
            <a:r>
              <a:rPr lang="en-VN" sz="3200" err="1">
                <a:latin typeface="Segoe UI"/>
                <a:cs typeface="Segoe UI"/>
              </a:rPr>
              <a:t>ây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nhị</a:t>
            </a:r>
            <a:r>
              <a:rPr lang="en-VN" sz="3200">
                <a:latin typeface="Segoe UI"/>
                <a:cs typeface="Segoe UI"/>
              </a:rPr>
              <a:t> phân </a:t>
            </a:r>
            <a:r>
              <a:rPr lang="en-VN" sz="3200" err="1">
                <a:latin typeface="Segoe UI"/>
                <a:cs typeface="Segoe UI"/>
              </a:rPr>
              <a:t>tìm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kiếm</a:t>
            </a:r>
            <a:endParaRPr lang="en-VN" sz="3200">
              <a:latin typeface="Segoe UI"/>
              <a:cs typeface="Segoe UI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4: </a:t>
            </a:r>
            <a:r>
              <a:rPr lang="en-VN" sz="3200">
                <a:latin typeface="Segoe UI"/>
                <a:cs typeface="Segoe UI"/>
              </a:rPr>
              <a:t>B-tree</a:t>
            </a: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5: </a:t>
            </a:r>
            <a:r>
              <a:rPr lang="en-VN" sz="3200" err="1">
                <a:latin typeface="Segoe UI"/>
                <a:cs typeface="Segoe UI"/>
              </a:rPr>
              <a:t>Bảng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băm</a:t>
            </a:r>
            <a:b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 b="1" err="1">
                <a:solidFill>
                  <a:srgbClr val="0070C0"/>
                </a:solidFill>
                <a:latin typeface="Segoe UI"/>
                <a:cs typeface="Segoe UI"/>
              </a:rPr>
              <a:t>Câu</a:t>
            </a:r>
            <a:r>
              <a:rPr lang="en-VN" sz="3200" b="1">
                <a:solidFill>
                  <a:srgbClr val="0070C0"/>
                </a:solidFill>
                <a:latin typeface="Segoe UI"/>
                <a:cs typeface="Segoe UI"/>
              </a:rPr>
              <a:t> 6: </a:t>
            </a:r>
            <a:r>
              <a:rPr lang="en-VN" sz="3200" err="1">
                <a:latin typeface="Segoe UI"/>
                <a:cs typeface="Segoe UI"/>
              </a:rPr>
              <a:t>Đồ</a:t>
            </a:r>
            <a:r>
              <a:rPr lang="en-VN" sz="3200">
                <a:latin typeface="Segoe UI"/>
                <a:cs typeface="Segoe UI"/>
              </a:rPr>
              <a:t> </a:t>
            </a:r>
            <a:r>
              <a:rPr lang="en-VN" sz="3200" err="1">
                <a:latin typeface="Segoe UI"/>
                <a:cs typeface="Segoe UI"/>
              </a:rPr>
              <a:t>thị</a:t>
            </a: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lphaLcParenR"/>
            </a:pPr>
            <a:endParaRPr lang="en-US" sz="320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Cách Duyệt NRL 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Gặp Node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thì 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ra Node –Right-Left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Node-Right-Left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617CE7-0F29-985B-657D-B1217238A9F2}"/>
              </a:ext>
            </a:extLst>
          </p:cNvPr>
          <p:cNvSpPr/>
          <p:nvPr/>
        </p:nvSpPr>
        <p:spPr>
          <a:xfrm>
            <a:off x="4325152" y="159544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4BB376-8D58-CCA9-1691-156DBD712CE7}"/>
              </a:ext>
            </a:extLst>
          </p:cNvPr>
          <p:cNvSpPr/>
          <p:nvPr/>
        </p:nvSpPr>
        <p:spPr>
          <a:xfrm>
            <a:off x="3165838" y="232546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3088854" y="417103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5D2CC2-FA06-D5AB-D8FC-38D6FFEAC5BF}"/>
              </a:ext>
            </a:extLst>
          </p:cNvPr>
          <p:cNvSpPr/>
          <p:nvPr/>
        </p:nvSpPr>
        <p:spPr>
          <a:xfrm>
            <a:off x="4057605" y="325518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96E19-DF43-C629-2750-2F2C267AF75E}"/>
              </a:ext>
            </a:extLst>
          </p:cNvPr>
          <p:cNvCxnSpPr>
            <a:cxnSpLocks/>
          </p:cNvCxnSpPr>
          <p:nvPr/>
        </p:nvCxnSpPr>
        <p:spPr>
          <a:xfrm>
            <a:off x="3844966" y="3020401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7BBCB-F249-CF0F-B640-F732EB4FED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1188" y="397642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95A58B-8175-C3E2-5D35-F1A11740C953}"/>
              </a:ext>
            </a:extLst>
          </p:cNvPr>
          <p:cNvCxnSpPr>
            <a:cxnSpLocks/>
          </p:cNvCxnSpPr>
          <p:nvPr/>
        </p:nvCxnSpPr>
        <p:spPr>
          <a:xfrm flipH="1">
            <a:off x="3884502" y="215495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98770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34111-9C40-7682-95D7-B162183A0405}"/>
              </a:ext>
            </a:extLst>
          </p:cNvPr>
          <p:cNvSpPr txBox="1"/>
          <p:nvPr/>
        </p:nvSpPr>
        <p:spPr>
          <a:xfrm>
            <a:off x="4270245" y="1177434"/>
            <a:ext cx="128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E8F89-841F-5B3E-0593-09552A8D1C44}"/>
              </a:ext>
            </a:extLst>
          </p:cNvPr>
          <p:cNvSpPr txBox="1"/>
          <p:nvPr/>
        </p:nvSpPr>
        <p:spPr>
          <a:xfrm>
            <a:off x="3088855" y="1511551"/>
            <a:ext cx="1263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120FB0-1020-84F4-C939-8290429AADDF}"/>
              </a:ext>
            </a:extLst>
          </p:cNvPr>
          <p:cNvSpPr txBox="1"/>
          <p:nvPr/>
        </p:nvSpPr>
        <p:spPr>
          <a:xfrm>
            <a:off x="2059079" y="2814153"/>
            <a:ext cx="1079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15C5C-A7FA-E13A-1A1E-A1F48E751270}"/>
              </a:ext>
            </a:extLst>
          </p:cNvPr>
          <p:cNvSpPr txBox="1"/>
          <p:nvPr/>
        </p:nvSpPr>
        <p:spPr>
          <a:xfrm>
            <a:off x="6300717" y="2294842"/>
            <a:ext cx="1138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13" grpId="0" animBg="1"/>
      <p:bldP spid="17" grpId="0" animBg="1"/>
      <p:bldP spid="18" grpId="0" animBg="1"/>
      <p:bldP spid="19" grpId="0" animBg="1"/>
      <p:bldP spid="22" grpId="0" animBg="1"/>
      <p:bldP spid="29" grpId="0" animBg="1"/>
      <p:bldP spid="47" grpId="0" animBg="1"/>
      <p:bldP spid="48" grpId="0"/>
      <p:bldP spid="49" grpId="0"/>
      <p:bldP spid="50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Cách Duyệt RNL </a:t>
            </a:r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Gặp Node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thì 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ra Right-Node-Left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Right-Node-Left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617CE7-0F29-985B-657D-B1217238A9F2}"/>
              </a:ext>
            </a:extLst>
          </p:cNvPr>
          <p:cNvSpPr/>
          <p:nvPr/>
        </p:nvSpPr>
        <p:spPr>
          <a:xfrm>
            <a:off x="4325152" y="159544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4BB376-8D58-CCA9-1691-156DBD712CE7}"/>
              </a:ext>
            </a:extLst>
          </p:cNvPr>
          <p:cNvSpPr/>
          <p:nvPr/>
        </p:nvSpPr>
        <p:spPr>
          <a:xfrm>
            <a:off x="3165838" y="232546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3088854" y="417103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5D2CC2-FA06-D5AB-D8FC-38D6FFEAC5BF}"/>
              </a:ext>
            </a:extLst>
          </p:cNvPr>
          <p:cNvSpPr/>
          <p:nvPr/>
        </p:nvSpPr>
        <p:spPr>
          <a:xfrm>
            <a:off x="4057605" y="325518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96E19-DF43-C629-2750-2F2C267AF75E}"/>
              </a:ext>
            </a:extLst>
          </p:cNvPr>
          <p:cNvCxnSpPr>
            <a:cxnSpLocks/>
          </p:cNvCxnSpPr>
          <p:nvPr/>
        </p:nvCxnSpPr>
        <p:spPr>
          <a:xfrm>
            <a:off x="3844966" y="3020401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7BBCB-F249-CF0F-B640-F732EB4FED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1188" y="397642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95A58B-8175-C3E2-5D35-F1A11740C953}"/>
              </a:ext>
            </a:extLst>
          </p:cNvPr>
          <p:cNvCxnSpPr>
            <a:cxnSpLocks/>
          </p:cNvCxnSpPr>
          <p:nvPr/>
        </p:nvCxnSpPr>
        <p:spPr>
          <a:xfrm flipH="1">
            <a:off x="3884502" y="215495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98770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34111-9C40-7682-95D7-B162183A0405}"/>
              </a:ext>
            </a:extLst>
          </p:cNvPr>
          <p:cNvSpPr txBox="1"/>
          <p:nvPr/>
        </p:nvSpPr>
        <p:spPr>
          <a:xfrm>
            <a:off x="4270245" y="1177434"/>
            <a:ext cx="128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E8F89-841F-5B3E-0593-09552A8D1C44}"/>
              </a:ext>
            </a:extLst>
          </p:cNvPr>
          <p:cNvSpPr txBox="1"/>
          <p:nvPr/>
        </p:nvSpPr>
        <p:spPr>
          <a:xfrm>
            <a:off x="3088855" y="1511551"/>
            <a:ext cx="1263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120FB0-1020-84F4-C939-8290429AADDF}"/>
              </a:ext>
            </a:extLst>
          </p:cNvPr>
          <p:cNvSpPr txBox="1"/>
          <p:nvPr/>
        </p:nvSpPr>
        <p:spPr>
          <a:xfrm>
            <a:off x="2059079" y="2814153"/>
            <a:ext cx="1079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15C5C-A7FA-E13A-1A1E-A1F48E751270}"/>
              </a:ext>
            </a:extLst>
          </p:cNvPr>
          <p:cNvSpPr txBox="1"/>
          <p:nvPr/>
        </p:nvSpPr>
        <p:spPr>
          <a:xfrm>
            <a:off x="6300717" y="2294842"/>
            <a:ext cx="1138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4758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13" grpId="0" animBg="1"/>
      <p:bldP spid="17" grpId="0" animBg="1"/>
      <p:bldP spid="18" grpId="0" animBg="1"/>
      <p:bldP spid="19" grpId="0" animBg="1"/>
      <p:bldP spid="22" grpId="0" animBg="1"/>
      <p:bldP spid="29" grpId="0" animBg="1"/>
      <p:bldP spid="47" grpId="0" animBg="1"/>
      <p:bldP spid="48" grpId="0"/>
      <p:bldP spid="49" grpId="0"/>
      <p:bldP spid="50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2B7510-68A8-2004-AAAA-12711F38C4CE}"/>
              </a:ext>
            </a:extLst>
          </p:cNvPr>
          <p:cNvSpPr txBox="1"/>
          <p:nvPr/>
        </p:nvSpPr>
        <p:spPr>
          <a:xfrm>
            <a:off x="508000" y="512618"/>
            <a:ext cx="1117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Đề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Cho dãy ký tự như sau: F, D, H, B, A, G, C, E,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b) Huỷ lần lượt từng nút theo thứ tự: D, E, F, H.</a:t>
            </a:r>
          </a:p>
        </p:txBody>
      </p:sp>
    </p:spTree>
    <p:extLst>
      <p:ext uri="{BB962C8B-B14F-4D97-AF65-F5344CB8AC3E}">
        <p14:creationId xmlns:p14="http://schemas.microsoft.com/office/powerpoint/2010/main" val="131468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D.</a:t>
            </a:r>
            <a:endParaRPr lang="en-VN" sz="32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617CE7-0F29-985B-657D-B1217238A9F2}"/>
              </a:ext>
            </a:extLst>
          </p:cNvPr>
          <p:cNvSpPr/>
          <p:nvPr/>
        </p:nvSpPr>
        <p:spPr>
          <a:xfrm>
            <a:off x="4325152" y="159544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4BB376-8D58-CCA9-1691-156DBD712CE7}"/>
              </a:ext>
            </a:extLst>
          </p:cNvPr>
          <p:cNvSpPr/>
          <p:nvPr/>
        </p:nvSpPr>
        <p:spPr>
          <a:xfrm>
            <a:off x="3165838" y="232546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3088854" y="417103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5D2CC2-FA06-D5AB-D8FC-38D6FFEAC5BF}"/>
              </a:ext>
            </a:extLst>
          </p:cNvPr>
          <p:cNvSpPr/>
          <p:nvPr/>
        </p:nvSpPr>
        <p:spPr>
          <a:xfrm>
            <a:off x="4057605" y="325518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96E19-DF43-C629-2750-2F2C267AF75E}"/>
              </a:ext>
            </a:extLst>
          </p:cNvPr>
          <p:cNvCxnSpPr>
            <a:cxnSpLocks/>
          </p:cNvCxnSpPr>
          <p:nvPr/>
        </p:nvCxnSpPr>
        <p:spPr>
          <a:xfrm>
            <a:off x="3844966" y="3020401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7BBCB-F249-CF0F-B640-F732EB4FED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1188" y="397642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95A58B-8175-C3E2-5D35-F1A11740C953}"/>
              </a:ext>
            </a:extLst>
          </p:cNvPr>
          <p:cNvCxnSpPr>
            <a:cxnSpLocks/>
          </p:cNvCxnSpPr>
          <p:nvPr/>
        </p:nvCxnSpPr>
        <p:spPr>
          <a:xfrm flipH="1">
            <a:off x="3884502" y="215495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98770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72302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7552 -0.136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en-VN" sz="32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617CE7-0F29-985B-657D-B1217238A9F2}"/>
              </a:ext>
            </a:extLst>
          </p:cNvPr>
          <p:cNvSpPr/>
          <p:nvPr/>
        </p:nvSpPr>
        <p:spPr>
          <a:xfrm>
            <a:off x="4325152" y="159544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3088854" y="417103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5D2CC2-FA06-D5AB-D8FC-38D6FFEAC5BF}"/>
              </a:ext>
            </a:extLst>
          </p:cNvPr>
          <p:cNvSpPr/>
          <p:nvPr/>
        </p:nvSpPr>
        <p:spPr>
          <a:xfrm>
            <a:off x="3177920" y="2417235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7BBCB-F249-CF0F-B640-F732EB4FED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1188" y="397642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95A58B-8175-C3E2-5D35-F1A11740C953}"/>
              </a:ext>
            </a:extLst>
          </p:cNvPr>
          <p:cNvCxnSpPr>
            <a:cxnSpLocks/>
          </p:cNvCxnSpPr>
          <p:nvPr/>
        </p:nvCxnSpPr>
        <p:spPr>
          <a:xfrm flipH="1">
            <a:off x="3884502" y="215495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98770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23D6-AD55-ECF6-C9E4-8E2B848EB5E1}"/>
              </a:ext>
            </a:extLst>
          </p:cNvPr>
          <p:cNvCxnSpPr>
            <a:cxnSpLocks/>
            <a:stCxn id="2" idx="3"/>
            <a:endCxn id="18" idx="7"/>
          </p:cNvCxnSpPr>
          <p:nvPr/>
        </p:nvCxnSpPr>
        <p:spPr>
          <a:xfrm flipH="1">
            <a:off x="2738207" y="2294842"/>
            <a:ext cx="1703465" cy="107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3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Thế mạng bằng lớn nhất trên cây con trái</a:t>
            </a:r>
            <a:endParaRPr lang="en-VN" sz="32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617CE7-0F29-985B-657D-B1217238A9F2}"/>
              </a:ext>
            </a:extLst>
          </p:cNvPr>
          <p:cNvSpPr/>
          <p:nvPr/>
        </p:nvSpPr>
        <p:spPr>
          <a:xfrm>
            <a:off x="4325152" y="159544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3088854" y="417103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7BBCB-F249-CF0F-B640-F732EB4FED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1188" y="3976428"/>
            <a:ext cx="414186" cy="3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294842"/>
            <a:ext cx="1586945" cy="107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4835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10403 -0.3722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725251" y="492095"/>
            <a:ext cx="1115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Huỷ</a:t>
            </a:r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Thế mạng bằng lớn nhất trên cây con trái</a:t>
            </a:r>
            <a:endParaRPr lang="en-VN" sz="32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C1A9-947E-134F-A2F3-F17B2562FF9C}"/>
              </a:ext>
            </a:extLst>
          </p:cNvPr>
          <p:cNvSpPr txBox="1"/>
          <p:nvPr/>
        </p:nvSpPr>
        <p:spPr>
          <a:xfrm>
            <a:off x="8274910" y="1047914"/>
            <a:ext cx="5301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7B6552-BCDE-3CAC-3D04-9936F7B53FFE}"/>
              </a:ext>
            </a:extLst>
          </p:cNvPr>
          <p:cNvSpPr/>
          <p:nvPr/>
        </p:nvSpPr>
        <p:spPr>
          <a:xfrm>
            <a:off x="4251090" y="17873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48DCAB-C446-CECE-5938-94FC87D8F896}"/>
              </a:ext>
            </a:extLst>
          </p:cNvPr>
          <p:cNvSpPr/>
          <p:nvPr/>
        </p:nvSpPr>
        <p:spPr>
          <a:xfrm>
            <a:off x="5309848" y="379489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6316B2-8A4D-764F-B96E-D76401689227}"/>
              </a:ext>
            </a:extLst>
          </p:cNvPr>
          <p:cNvSpPr/>
          <p:nvPr/>
        </p:nvSpPr>
        <p:spPr>
          <a:xfrm>
            <a:off x="2059079" y="324819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22E880-3581-9AB3-2F4D-1040E6075EED}"/>
              </a:ext>
            </a:extLst>
          </p:cNvPr>
          <p:cNvSpPr/>
          <p:nvPr/>
        </p:nvSpPr>
        <p:spPr>
          <a:xfrm>
            <a:off x="6033170" y="2712850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3D2C8-23B8-4B38-5D4F-05E82882542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04280" y="2294842"/>
            <a:ext cx="1145410" cy="5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3EF214-A2EC-8FA6-7477-96C9B2E0A044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5988976" y="3489537"/>
            <a:ext cx="201925" cy="4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B8837E-2B92-84E7-ACD3-B5F6EA554A67}"/>
              </a:ext>
            </a:extLst>
          </p:cNvPr>
          <p:cNvSpPr/>
          <p:nvPr/>
        </p:nvSpPr>
        <p:spPr>
          <a:xfrm>
            <a:off x="1133033" y="4179820"/>
            <a:ext cx="854589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FE8631-92BD-E1AA-16D9-A70F84AE88D9}"/>
              </a:ext>
            </a:extLst>
          </p:cNvPr>
          <p:cNvCxnSpPr>
            <a:cxnSpLocks/>
          </p:cNvCxnSpPr>
          <p:nvPr/>
        </p:nvCxnSpPr>
        <p:spPr>
          <a:xfrm flipH="1">
            <a:off x="1796164" y="3940688"/>
            <a:ext cx="410928" cy="3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11D90-0492-B990-D2E2-A416D7FD39A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2738207" y="2294842"/>
            <a:ext cx="1586945" cy="107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A6767-A7CE-30A6-6072-B4C83383671D}"/>
              </a:ext>
            </a:extLst>
          </p:cNvPr>
          <p:cNvCxnSpPr>
            <a:cxnSpLocks/>
          </p:cNvCxnSpPr>
          <p:nvPr/>
        </p:nvCxnSpPr>
        <p:spPr>
          <a:xfrm>
            <a:off x="6712298" y="3429775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CEA9ED7-0A40-ADDC-DBF4-80E85A6ED895}"/>
              </a:ext>
            </a:extLst>
          </p:cNvPr>
          <p:cNvSpPr/>
          <p:nvPr/>
        </p:nvSpPr>
        <p:spPr>
          <a:xfrm>
            <a:off x="6975621" y="366488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3938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05716 -0.15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B0BD3E-3710-EE29-84C1-66704E84AD46}"/>
              </a:ext>
            </a:extLst>
          </p:cNvPr>
          <p:cNvSpPr txBox="1"/>
          <p:nvPr/>
        </p:nvSpPr>
        <p:spPr>
          <a:xfrm>
            <a:off x="426720" y="365760"/>
            <a:ext cx="11473733" cy="158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8455" lvl="0" algn="just" fontAlgn="base">
              <a:lnSpc>
                <a:spcPct val="103000"/>
              </a:lnSpc>
              <a:spcAft>
                <a:spcPts val="5"/>
              </a:spcAft>
              <a:buClr>
                <a:srgbClr val="000000"/>
              </a:buClr>
              <a:buSzPts val="1300"/>
            </a:pPr>
            <a:r>
              <a:rPr lang="en-VN" sz="3200" u="none" strike="noStrike" kern="10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Viết hàm đếm số lượng nút lá có trên cây. (1 điểm) </a:t>
            </a:r>
          </a:p>
          <a:p>
            <a:pPr marR="338455" lvl="0" algn="just" fontAlgn="base">
              <a:lnSpc>
                <a:spcPct val="103000"/>
              </a:lnSpc>
              <a:spcAft>
                <a:spcPts val="5"/>
              </a:spcAft>
              <a:buClr>
                <a:srgbClr val="000000"/>
              </a:buClr>
              <a:buSzPts val="1300"/>
            </a:pPr>
            <a:r>
              <a:rPr lang="en-VN" sz="3200" u="none" strike="noStrike" kern="10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Ý Tưởng : Node lá là Node có con trỏ Left và right trỏ vào 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BA187-4748-F778-4D6F-A69EC003BF99}"/>
              </a:ext>
            </a:extLst>
          </p:cNvPr>
          <p:cNvSpPr txBox="1"/>
          <p:nvPr/>
        </p:nvSpPr>
        <p:spPr>
          <a:xfrm>
            <a:off x="701040" y="1950720"/>
            <a:ext cx="133462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DEMLA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</a:t>
            </a:r>
            <a:endParaRPr lang="en-US" sz="2800" b="0">
              <a:solidFill>
                <a:srgbClr val="8F08C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>
                <a:solidFill>
                  <a:srgbClr val="8F08C4"/>
                </a:solidFill>
                <a:latin typeface="Menlo" panose="020B0609030804020204" pitchFamily="49" charset="0"/>
              </a:rPr>
              <a:t>   </a:t>
            </a:r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b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-&gt;Left==</a:t>
            </a:r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&amp;&amp; 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-&gt;Right==</a:t>
            </a:r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else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DEMLA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-&gt;Left) + </a:t>
            </a:r>
            <a:r>
              <a:rPr lang="en-US" sz="28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DEMLA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-&gt;Right);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b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9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55320" y="640079"/>
            <a:ext cx="11269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 2019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Cho dãy số sau: 11, 6, 8, 19, 4, 10, 5, 17, 43, 49, 31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Vẽ cây nhị phân tìm kiếm </a:t>
            </a:r>
            <a:endParaRPr lang="en-US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4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07C95-5102-128C-CB5B-2DC44D019359}"/>
              </a:ext>
            </a:extLst>
          </p:cNvPr>
          <p:cNvSpPr txBox="1"/>
          <p:nvPr/>
        </p:nvSpPr>
        <p:spPr>
          <a:xfrm>
            <a:off x="520700" y="406400"/>
            <a:ext cx="11341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11, 6, 8, 19, 4, 10, 5, 17, 43, 49, 31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a) Vẽ cây nhị phân tìm kiếm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180A4-5A08-683E-D762-192BC44550CD}"/>
              </a:ext>
            </a:extLst>
          </p:cNvPr>
          <p:cNvSpPr/>
          <p:nvPr/>
        </p:nvSpPr>
        <p:spPr>
          <a:xfrm>
            <a:off x="4373880" y="148361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2E462D-1F63-DD7C-474F-3FA0F15C072B}"/>
              </a:ext>
            </a:extLst>
          </p:cNvPr>
          <p:cNvSpPr/>
          <p:nvPr/>
        </p:nvSpPr>
        <p:spPr>
          <a:xfrm>
            <a:off x="3911002" y="3981655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E17F93-4CC8-20D7-9AB2-D813F24D1E47}"/>
              </a:ext>
            </a:extLst>
          </p:cNvPr>
          <p:cNvSpPr/>
          <p:nvPr/>
        </p:nvSpPr>
        <p:spPr>
          <a:xfrm>
            <a:off x="7167584" y="2811514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7C7E37-FC27-F97E-81A2-2220EF18BC93}"/>
              </a:ext>
            </a:extLst>
          </p:cNvPr>
          <p:cNvSpPr/>
          <p:nvPr/>
        </p:nvSpPr>
        <p:spPr>
          <a:xfrm>
            <a:off x="3078480" y="2560836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BFEC12-BEFD-02A2-E964-916B07536C88}"/>
              </a:ext>
            </a:extLst>
          </p:cNvPr>
          <p:cNvCxnSpPr>
            <a:cxnSpLocks/>
          </p:cNvCxnSpPr>
          <p:nvPr/>
        </p:nvCxnSpPr>
        <p:spPr>
          <a:xfrm>
            <a:off x="3797599" y="3543872"/>
            <a:ext cx="416261" cy="50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BBDC18-1D4C-3612-0D55-6496001246C6}"/>
              </a:ext>
            </a:extLst>
          </p:cNvPr>
          <p:cNvCxnSpPr>
            <a:cxnSpLocks/>
            <a:stCxn id="19" idx="3"/>
            <a:endCxn id="29" idx="7"/>
          </p:cNvCxnSpPr>
          <p:nvPr/>
        </p:nvCxnSpPr>
        <p:spPr>
          <a:xfrm flipH="1">
            <a:off x="3911002" y="2403081"/>
            <a:ext cx="605716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505D52-1E38-4EF7-1C39-0CD7B6ECC294}"/>
              </a:ext>
            </a:extLst>
          </p:cNvPr>
          <p:cNvCxnSpPr>
            <a:cxnSpLocks/>
            <a:stCxn id="19" idx="5"/>
            <a:endCxn id="28" idx="1"/>
          </p:cNvCxnSpPr>
          <p:nvPr/>
        </p:nvCxnSpPr>
        <p:spPr>
          <a:xfrm>
            <a:off x="5206402" y="2403081"/>
            <a:ext cx="2104020" cy="56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C01A299-E114-8275-6BD1-262DA6F65CAC}"/>
              </a:ext>
            </a:extLst>
          </p:cNvPr>
          <p:cNvSpPr/>
          <p:nvPr/>
        </p:nvSpPr>
        <p:spPr>
          <a:xfrm>
            <a:off x="1948777" y="3981655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0FDCB8-9D32-F686-D58A-26F6DC358DCD}"/>
              </a:ext>
            </a:extLst>
          </p:cNvPr>
          <p:cNvCxnSpPr>
            <a:cxnSpLocks/>
            <a:stCxn id="29" idx="3"/>
            <a:endCxn id="46" idx="7"/>
          </p:cNvCxnSpPr>
          <p:nvPr/>
        </p:nvCxnSpPr>
        <p:spPr>
          <a:xfrm flipH="1">
            <a:off x="2781299" y="3480299"/>
            <a:ext cx="440019" cy="65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666296A-8024-2C17-8772-00A171A8815C}"/>
              </a:ext>
            </a:extLst>
          </p:cNvPr>
          <p:cNvSpPr/>
          <p:nvPr/>
        </p:nvSpPr>
        <p:spPr>
          <a:xfrm>
            <a:off x="5061100" y="521662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77543D-4869-9AF4-50B9-06674279AC1E}"/>
              </a:ext>
            </a:extLst>
          </p:cNvPr>
          <p:cNvCxnSpPr>
            <a:cxnSpLocks/>
            <a:stCxn id="20" idx="5"/>
            <a:endCxn id="51" idx="1"/>
          </p:cNvCxnSpPr>
          <p:nvPr/>
        </p:nvCxnSpPr>
        <p:spPr>
          <a:xfrm>
            <a:off x="4743524" y="4901118"/>
            <a:ext cx="46041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795E92C-875B-36C9-A842-6F5F8B2BBE7F}"/>
              </a:ext>
            </a:extLst>
          </p:cNvPr>
          <p:cNvSpPr/>
          <p:nvPr/>
        </p:nvSpPr>
        <p:spPr>
          <a:xfrm>
            <a:off x="2924137" y="5021620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0A255A-E2BE-291D-DFFB-7CD6B7C20218}"/>
              </a:ext>
            </a:extLst>
          </p:cNvPr>
          <p:cNvCxnSpPr>
            <a:cxnSpLocks/>
            <a:stCxn id="46" idx="5"/>
            <a:endCxn id="57" idx="1"/>
          </p:cNvCxnSpPr>
          <p:nvPr/>
        </p:nvCxnSpPr>
        <p:spPr>
          <a:xfrm>
            <a:off x="2781299" y="4901118"/>
            <a:ext cx="285676" cy="27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D21BAD47-8CFE-9B80-9ADF-6A1B1CC19EF4}"/>
              </a:ext>
            </a:extLst>
          </p:cNvPr>
          <p:cNvSpPr/>
          <p:nvPr/>
        </p:nvSpPr>
        <p:spPr>
          <a:xfrm>
            <a:off x="5990220" y="3923146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8D38FB9-17C0-3C3B-F16E-D8F217B740DA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6822742" y="3730977"/>
            <a:ext cx="487680" cy="37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FD6F245-0BC0-CF3A-E929-0F93FED0EBFE}"/>
              </a:ext>
            </a:extLst>
          </p:cNvPr>
          <p:cNvSpPr/>
          <p:nvPr/>
        </p:nvSpPr>
        <p:spPr>
          <a:xfrm>
            <a:off x="8435341" y="3888732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43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10CD890-0D95-6A25-661C-0697B9B4C5D7}"/>
              </a:ext>
            </a:extLst>
          </p:cNvPr>
          <p:cNvCxnSpPr>
            <a:cxnSpLocks/>
            <a:stCxn id="28" idx="5"/>
            <a:endCxn id="67" idx="1"/>
          </p:cNvCxnSpPr>
          <p:nvPr/>
        </p:nvCxnSpPr>
        <p:spPr>
          <a:xfrm>
            <a:off x="8000106" y="3730977"/>
            <a:ext cx="578073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B30FFC8-3815-D333-756F-119FD613280D}"/>
              </a:ext>
            </a:extLst>
          </p:cNvPr>
          <p:cNvSpPr/>
          <p:nvPr/>
        </p:nvSpPr>
        <p:spPr>
          <a:xfrm>
            <a:off x="9703098" y="4964997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49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BEF8209-8678-4E35-3139-80C264FE90EF}"/>
              </a:ext>
            </a:extLst>
          </p:cNvPr>
          <p:cNvCxnSpPr>
            <a:cxnSpLocks/>
          </p:cNvCxnSpPr>
          <p:nvPr/>
        </p:nvCxnSpPr>
        <p:spPr>
          <a:xfrm>
            <a:off x="9281162" y="4706110"/>
            <a:ext cx="56477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0D79721-D380-08EB-2849-86EAB2774C96}"/>
              </a:ext>
            </a:extLst>
          </p:cNvPr>
          <p:cNvSpPr/>
          <p:nvPr/>
        </p:nvSpPr>
        <p:spPr>
          <a:xfrm>
            <a:off x="7423297" y="5040246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6B1A67-E514-4A4A-D76B-3BE08BC371EF}"/>
              </a:ext>
            </a:extLst>
          </p:cNvPr>
          <p:cNvCxnSpPr>
            <a:cxnSpLocks/>
            <a:stCxn id="67" idx="3"/>
            <a:endCxn id="74" idx="7"/>
          </p:cNvCxnSpPr>
          <p:nvPr/>
        </p:nvCxnSpPr>
        <p:spPr>
          <a:xfrm flipH="1">
            <a:off x="8255819" y="4808195"/>
            <a:ext cx="322360" cy="38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5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" grpId="0" animBg="1"/>
      <p:bldP spid="29" grpId="0" animBg="1"/>
      <p:bldP spid="46" grpId="0" animBg="1"/>
      <p:bldP spid="51" grpId="0" animBg="1"/>
      <p:bldP spid="57" grpId="0" animBg="1"/>
      <p:bldP spid="61" grpId="0" animBg="1"/>
      <p:bldP spid="67" grpId="0" animBg="1"/>
      <p:bldP spid="71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40774" y="336549"/>
            <a:ext cx="11015747" cy="81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III. Cây nhị phân tìm kiếm</a:t>
            </a:r>
            <a:endParaRPr lang="vi-VN" sz="40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2F8ED-C27D-117D-841E-CEF82728D1EF}"/>
              </a:ext>
            </a:extLst>
          </p:cNvPr>
          <p:cNvSpPr txBox="1"/>
          <p:nvPr/>
        </p:nvSpPr>
        <p:spPr>
          <a:xfrm>
            <a:off x="657725" y="1523999"/>
            <a:ext cx="11154281" cy="373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vấn đề: Đề thi cuối kỳ 2022 DSA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262255">
              <a:lnSpc>
                <a:spcPct val="115000"/>
              </a:lnSpc>
            </a:pPr>
            <a:r>
              <a:rPr lang="en-VN" sz="2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Câu 2 : Cho dãy ký tự như sau: F, D, B, A, C, E, H, G, I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259080">
              <a:lnSpc>
                <a:spcPct val="115000"/>
              </a:lnSpc>
            </a:pPr>
            <a:r>
              <a:rPr lang="en-VN" sz="2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Hãy thực hiện các yêu cầu sau: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715010" marR="756285" indent="-224155" algn="just">
              <a:lnSpc>
                <a:spcPct val="95000"/>
              </a:lnSpc>
              <a:spcAft>
                <a:spcPts val="0"/>
              </a:spcAft>
            </a:pPr>
            <a:r>
              <a:rPr lang="en-VN" sz="2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a. Vẽ cây nhị phân tìm kiếm (1 điểm)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484505">
              <a:lnSpc>
                <a:spcPct val="115000"/>
              </a:lnSpc>
              <a:spcBef>
                <a:spcPts val="55"/>
              </a:spcBef>
              <a:spcAft>
                <a:spcPts val="0"/>
              </a:spcAft>
            </a:pPr>
            <a:r>
              <a:rPr lang="en-VN" sz="2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b. Cho biết kết qủa duyệt cây theo RNL, NRL. (0.5 điểm)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715010" marR="802005" indent="-224155">
              <a:lnSpc>
                <a:spcPct val="95000"/>
              </a:lnSpc>
              <a:spcAft>
                <a:spcPts val="0"/>
              </a:spcAft>
            </a:pPr>
            <a:r>
              <a:rPr lang="en-VN" sz="2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c. Huỷ lần lượt từng nút D, E, F, H trên cây, mỗi lần huỷ 1 nút vẽ lại cây nối tiếp theo như thứ tự huỷ. (1 điểm) </a:t>
            </a:r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715010" marR="803910" indent="-224790">
              <a:lnSpc>
                <a:spcPct val="97000"/>
              </a:lnSpc>
              <a:spcBef>
                <a:spcPts val="30"/>
              </a:spcBef>
              <a:spcAft>
                <a:spcPts val="0"/>
              </a:spcAft>
            </a:pPr>
            <a:endParaRPr lang="vi-VN" sz="28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8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666998" y="419723"/>
            <a:ext cx="11150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 2029</a:t>
            </a:r>
          </a:p>
          <a:p>
            <a:r>
              <a:rPr lang="vi-VN" sz="3600">
                <a:latin typeface="Segoe UI" panose="020B0502040204020203" pitchFamily="34" charset="0"/>
                <a:cs typeface="Segoe UI" panose="020B0502040204020203" pitchFamily="34" charset="0"/>
              </a:rPr>
              <a:t>Cho dãy số sau: 11, 6, 8, 19, 4, 10, 5, 17, 43, 49, 31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b) </a:t>
            </a:r>
            <a:r>
              <a:rPr lang="en-VN" sz="3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Cho biết kết quả duyệt cây theo NLR ,RLN</a:t>
            </a:r>
            <a:endParaRPr lang="vi-VN" sz="3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vi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6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4E105730-FE2B-425A-B072-ED67FD16D951}"/>
              </a:ext>
            </a:extLst>
          </p:cNvPr>
          <p:cNvSpPr/>
          <p:nvPr/>
        </p:nvSpPr>
        <p:spPr>
          <a:xfrm>
            <a:off x="2956560" y="1518791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D48FBE-F5BD-53BC-BAC1-4CEE488CDBC1}"/>
              </a:ext>
            </a:extLst>
          </p:cNvPr>
          <p:cNvSpPr/>
          <p:nvPr/>
        </p:nvSpPr>
        <p:spPr>
          <a:xfrm>
            <a:off x="2493682" y="401682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052BD1-8EA2-4456-0E15-DE1AFBAA4842}"/>
              </a:ext>
            </a:extLst>
          </p:cNvPr>
          <p:cNvSpPr/>
          <p:nvPr/>
        </p:nvSpPr>
        <p:spPr>
          <a:xfrm>
            <a:off x="5750264" y="2846687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D73150-770A-9E71-413E-39DB774C0A88}"/>
              </a:ext>
            </a:extLst>
          </p:cNvPr>
          <p:cNvSpPr/>
          <p:nvPr/>
        </p:nvSpPr>
        <p:spPr>
          <a:xfrm>
            <a:off x="1661160" y="259600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2C12D0-2619-AE11-14B6-C5531A44E072}"/>
              </a:ext>
            </a:extLst>
          </p:cNvPr>
          <p:cNvCxnSpPr>
            <a:cxnSpLocks/>
          </p:cNvCxnSpPr>
          <p:nvPr/>
        </p:nvCxnSpPr>
        <p:spPr>
          <a:xfrm>
            <a:off x="2380279" y="3579045"/>
            <a:ext cx="416261" cy="50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91892D-5A6E-82CB-F285-71634EBDE14B}"/>
              </a:ext>
            </a:extLst>
          </p:cNvPr>
          <p:cNvCxnSpPr>
            <a:cxnSpLocks/>
            <a:stCxn id="27" idx="3"/>
            <a:endCxn id="30" idx="7"/>
          </p:cNvCxnSpPr>
          <p:nvPr/>
        </p:nvCxnSpPr>
        <p:spPr>
          <a:xfrm flipH="1">
            <a:off x="2493682" y="2438254"/>
            <a:ext cx="605716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1C00C-FC74-6C70-9D13-B99DA3C45155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3789082" y="2438254"/>
            <a:ext cx="2104020" cy="56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685F42F-A8AC-4B6E-9177-9937E2DC57C5}"/>
              </a:ext>
            </a:extLst>
          </p:cNvPr>
          <p:cNvSpPr/>
          <p:nvPr/>
        </p:nvSpPr>
        <p:spPr>
          <a:xfrm>
            <a:off x="531457" y="401682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44FD8-3131-DAFA-1C01-9FA37CD68FEA}"/>
              </a:ext>
            </a:extLst>
          </p:cNvPr>
          <p:cNvCxnSpPr>
            <a:cxnSpLocks/>
            <a:stCxn id="30" idx="3"/>
            <a:endCxn id="34" idx="7"/>
          </p:cNvCxnSpPr>
          <p:nvPr/>
        </p:nvCxnSpPr>
        <p:spPr>
          <a:xfrm flipH="1">
            <a:off x="1363979" y="3515472"/>
            <a:ext cx="440019" cy="65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E27AC75-325A-6021-C9B2-D46681E45C8F}"/>
              </a:ext>
            </a:extLst>
          </p:cNvPr>
          <p:cNvSpPr/>
          <p:nvPr/>
        </p:nvSpPr>
        <p:spPr>
          <a:xfrm>
            <a:off x="3643780" y="5251801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E7DDD-5C0E-54CE-1667-301AA5A29AB9}"/>
              </a:ext>
            </a:extLst>
          </p:cNvPr>
          <p:cNvCxnSpPr>
            <a:cxnSpLocks/>
            <a:stCxn id="28" idx="5"/>
            <a:endCxn id="36" idx="1"/>
          </p:cNvCxnSpPr>
          <p:nvPr/>
        </p:nvCxnSpPr>
        <p:spPr>
          <a:xfrm>
            <a:off x="3326204" y="4936291"/>
            <a:ext cx="46041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9F50481-72DB-A368-D781-DA9289E551E7}"/>
              </a:ext>
            </a:extLst>
          </p:cNvPr>
          <p:cNvSpPr/>
          <p:nvPr/>
        </p:nvSpPr>
        <p:spPr>
          <a:xfrm>
            <a:off x="1506817" y="5056793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A2E319-8782-0736-7A27-975B9340E844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363979" y="4936291"/>
            <a:ext cx="285676" cy="27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DFAC7ED-EDE3-A20F-3B47-32C10FF326C8}"/>
              </a:ext>
            </a:extLst>
          </p:cNvPr>
          <p:cNvSpPr/>
          <p:nvPr/>
        </p:nvSpPr>
        <p:spPr>
          <a:xfrm>
            <a:off x="4572900" y="395831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C20E73-BE49-A3FC-8A1C-EF627D64E3D3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5405422" y="3766150"/>
            <a:ext cx="487680" cy="37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F868642-6565-A422-4423-3096F875EA12}"/>
              </a:ext>
            </a:extLst>
          </p:cNvPr>
          <p:cNvSpPr/>
          <p:nvPr/>
        </p:nvSpPr>
        <p:spPr>
          <a:xfrm>
            <a:off x="7018021" y="3923905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D633D0-C88F-AEE0-3DEE-85485A0EA574}"/>
              </a:ext>
            </a:extLst>
          </p:cNvPr>
          <p:cNvCxnSpPr>
            <a:cxnSpLocks/>
            <a:stCxn id="29" idx="5"/>
            <a:endCxn id="42" idx="1"/>
          </p:cNvCxnSpPr>
          <p:nvPr/>
        </p:nvCxnSpPr>
        <p:spPr>
          <a:xfrm>
            <a:off x="6582786" y="3766150"/>
            <a:ext cx="578073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AD6E0B6-6304-21D8-1E3D-8D4CF275D4D2}"/>
              </a:ext>
            </a:extLst>
          </p:cNvPr>
          <p:cNvSpPr/>
          <p:nvPr/>
        </p:nvSpPr>
        <p:spPr>
          <a:xfrm>
            <a:off x="8285778" y="5000170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49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D45D2A-415C-1AF8-C9E1-5B1AB96D5F7C}"/>
              </a:ext>
            </a:extLst>
          </p:cNvPr>
          <p:cNvCxnSpPr>
            <a:cxnSpLocks/>
          </p:cNvCxnSpPr>
          <p:nvPr/>
        </p:nvCxnSpPr>
        <p:spPr>
          <a:xfrm>
            <a:off x="7863842" y="4741283"/>
            <a:ext cx="56477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E63B2DB-3300-EE7C-0B25-7D65494B16DB}"/>
              </a:ext>
            </a:extLst>
          </p:cNvPr>
          <p:cNvSpPr/>
          <p:nvPr/>
        </p:nvSpPr>
        <p:spPr>
          <a:xfrm>
            <a:off x="6005977" y="507541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048AB1-1663-E071-5B49-B30D324423C6}"/>
              </a:ext>
            </a:extLst>
          </p:cNvPr>
          <p:cNvCxnSpPr>
            <a:cxnSpLocks/>
            <a:stCxn id="42" idx="3"/>
            <a:endCxn id="46" idx="7"/>
          </p:cNvCxnSpPr>
          <p:nvPr/>
        </p:nvCxnSpPr>
        <p:spPr>
          <a:xfrm flipH="1">
            <a:off x="6838499" y="4843368"/>
            <a:ext cx="322360" cy="38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83E884-2DB4-3E0D-4A78-354C16BBD3D2}"/>
              </a:ext>
            </a:extLst>
          </p:cNvPr>
          <p:cNvSpPr txBox="1"/>
          <p:nvPr/>
        </p:nvSpPr>
        <p:spPr>
          <a:xfrm>
            <a:off x="594360" y="670560"/>
            <a:ext cx="10463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Cách Duyệt NLR : </a:t>
            </a:r>
            <a:r>
              <a:rPr kumimoji="0" lang="en-VN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Gặp Node </a:t>
            </a:r>
            <a:r>
              <a:rPr kumimoji="0" lang="en-V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thì </a:t>
            </a:r>
            <a:r>
              <a:rPr kumimoji="0" lang="en-VN" sz="32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 ra Node –Left-Right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C68081-44C0-EADC-ABB6-9E6C8F762A60}"/>
              </a:ext>
            </a:extLst>
          </p:cNvPr>
          <p:cNvSpPr txBox="1"/>
          <p:nvPr/>
        </p:nvSpPr>
        <p:spPr>
          <a:xfrm>
            <a:off x="9297823" y="1169895"/>
            <a:ext cx="108823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NRL</a:t>
            </a: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</a:p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8B088C-34BE-E120-EAEB-D725F30B9034}"/>
              </a:ext>
            </a:extLst>
          </p:cNvPr>
          <p:cNvSpPr txBox="1"/>
          <p:nvPr/>
        </p:nvSpPr>
        <p:spPr>
          <a:xfrm>
            <a:off x="10565579" y="2072640"/>
            <a:ext cx="860219" cy="295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43</a:t>
            </a:r>
          </a:p>
          <a:p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</a:p>
          <a:p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49</a:t>
            </a: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98973-E8B9-8F53-42B6-9FAE1D703EC0}"/>
              </a:ext>
            </a:extLst>
          </p:cNvPr>
          <p:cNvSpPr txBox="1"/>
          <p:nvPr/>
        </p:nvSpPr>
        <p:spPr>
          <a:xfrm>
            <a:off x="3077610" y="1175190"/>
            <a:ext cx="108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D1529D-3D5F-AE8E-64FD-13609DBD9CEC}"/>
              </a:ext>
            </a:extLst>
          </p:cNvPr>
          <p:cNvSpPr txBox="1"/>
          <p:nvPr/>
        </p:nvSpPr>
        <p:spPr>
          <a:xfrm>
            <a:off x="1649656" y="2131906"/>
            <a:ext cx="126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  <a:p>
            <a:endParaRPr lang="en-VN" sz="24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0DA07-94B3-8BB9-C3DB-89A66DACE4FA}"/>
              </a:ext>
            </a:extLst>
          </p:cNvPr>
          <p:cNvSpPr txBox="1"/>
          <p:nvPr/>
        </p:nvSpPr>
        <p:spPr>
          <a:xfrm>
            <a:off x="594360" y="3515472"/>
            <a:ext cx="11057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C141E0-53BD-9BA6-74A0-E39C65A05EAF}"/>
              </a:ext>
            </a:extLst>
          </p:cNvPr>
          <p:cNvSpPr txBox="1"/>
          <p:nvPr/>
        </p:nvSpPr>
        <p:spPr>
          <a:xfrm>
            <a:off x="2686942" y="3400686"/>
            <a:ext cx="13905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14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14062D-673F-00E6-B12D-54F46177CF86}"/>
              </a:ext>
            </a:extLst>
          </p:cNvPr>
          <p:cNvSpPr txBox="1"/>
          <p:nvPr/>
        </p:nvSpPr>
        <p:spPr>
          <a:xfrm>
            <a:off x="5893102" y="2131906"/>
            <a:ext cx="1156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AD9599-C79F-89F0-B762-5258903E7B4A}"/>
              </a:ext>
            </a:extLst>
          </p:cNvPr>
          <p:cNvSpPr txBox="1"/>
          <p:nvPr/>
        </p:nvSpPr>
        <p:spPr>
          <a:xfrm>
            <a:off x="7273734" y="2438254"/>
            <a:ext cx="120814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10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5456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4E105730-FE2B-425A-B072-ED67FD16D951}"/>
              </a:ext>
            </a:extLst>
          </p:cNvPr>
          <p:cNvSpPr/>
          <p:nvPr/>
        </p:nvSpPr>
        <p:spPr>
          <a:xfrm>
            <a:off x="2956560" y="1518791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D48FBE-F5BD-53BC-BAC1-4CEE488CDBC1}"/>
              </a:ext>
            </a:extLst>
          </p:cNvPr>
          <p:cNvSpPr/>
          <p:nvPr/>
        </p:nvSpPr>
        <p:spPr>
          <a:xfrm>
            <a:off x="2493682" y="401682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052BD1-8EA2-4456-0E15-DE1AFBAA4842}"/>
              </a:ext>
            </a:extLst>
          </p:cNvPr>
          <p:cNvSpPr/>
          <p:nvPr/>
        </p:nvSpPr>
        <p:spPr>
          <a:xfrm>
            <a:off x="5750264" y="2846687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D73150-770A-9E71-413E-39DB774C0A88}"/>
              </a:ext>
            </a:extLst>
          </p:cNvPr>
          <p:cNvSpPr/>
          <p:nvPr/>
        </p:nvSpPr>
        <p:spPr>
          <a:xfrm>
            <a:off x="1661160" y="259600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2C12D0-2619-AE11-14B6-C5531A44E072}"/>
              </a:ext>
            </a:extLst>
          </p:cNvPr>
          <p:cNvCxnSpPr>
            <a:cxnSpLocks/>
          </p:cNvCxnSpPr>
          <p:nvPr/>
        </p:nvCxnSpPr>
        <p:spPr>
          <a:xfrm>
            <a:off x="2380279" y="3579045"/>
            <a:ext cx="416261" cy="50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91892D-5A6E-82CB-F285-71634EBDE14B}"/>
              </a:ext>
            </a:extLst>
          </p:cNvPr>
          <p:cNvCxnSpPr>
            <a:cxnSpLocks/>
            <a:stCxn id="27" idx="3"/>
            <a:endCxn id="30" idx="7"/>
          </p:cNvCxnSpPr>
          <p:nvPr/>
        </p:nvCxnSpPr>
        <p:spPr>
          <a:xfrm flipH="1">
            <a:off x="2493682" y="2438254"/>
            <a:ext cx="605716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1C00C-FC74-6C70-9D13-B99DA3C45155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3789082" y="2438254"/>
            <a:ext cx="2104020" cy="56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685F42F-A8AC-4B6E-9177-9937E2DC57C5}"/>
              </a:ext>
            </a:extLst>
          </p:cNvPr>
          <p:cNvSpPr/>
          <p:nvPr/>
        </p:nvSpPr>
        <p:spPr>
          <a:xfrm>
            <a:off x="531457" y="4016828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44FD8-3131-DAFA-1C01-9FA37CD68FEA}"/>
              </a:ext>
            </a:extLst>
          </p:cNvPr>
          <p:cNvCxnSpPr>
            <a:cxnSpLocks/>
            <a:stCxn id="30" idx="3"/>
            <a:endCxn id="34" idx="7"/>
          </p:cNvCxnSpPr>
          <p:nvPr/>
        </p:nvCxnSpPr>
        <p:spPr>
          <a:xfrm flipH="1">
            <a:off x="1363979" y="3515472"/>
            <a:ext cx="440019" cy="65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E27AC75-325A-6021-C9B2-D46681E45C8F}"/>
              </a:ext>
            </a:extLst>
          </p:cNvPr>
          <p:cNvSpPr/>
          <p:nvPr/>
        </p:nvSpPr>
        <p:spPr>
          <a:xfrm>
            <a:off x="3643780" y="5251801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E7DDD-5C0E-54CE-1667-301AA5A29AB9}"/>
              </a:ext>
            </a:extLst>
          </p:cNvPr>
          <p:cNvCxnSpPr>
            <a:cxnSpLocks/>
            <a:stCxn id="28" idx="5"/>
            <a:endCxn id="36" idx="1"/>
          </p:cNvCxnSpPr>
          <p:nvPr/>
        </p:nvCxnSpPr>
        <p:spPr>
          <a:xfrm>
            <a:off x="3326204" y="4936291"/>
            <a:ext cx="46041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9F50481-72DB-A368-D781-DA9289E551E7}"/>
              </a:ext>
            </a:extLst>
          </p:cNvPr>
          <p:cNvSpPr/>
          <p:nvPr/>
        </p:nvSpPr>
        <p:spPr>
          <a:xfrm>
            <a:off x="1506817" y="5056793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A2E319-8782-0736-7A27-975B9340E844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363979" y="4936291"/>
            <a:ext cx="285676" cy="27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DFAC7ED-EDE3-A20F-3B47-32C10FF326C8}"/>
              </a:ext>
            </a:extLst>
          </p:cNvPr>
          <p:cNvSpPr/>
          <p:nvPr/>
        </p:nvSpPr>
        <p:spPr>
          <a:xfrm>
            <a:off x="4572900" y="395831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C20E73-BE49-A3FC-8A1C-EF627D64E3D3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5405422" y="3766150"/>
            <a:ext cx="487680" cy="37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F868642-6565-A422-4423-3096F875EA12}"/>
              </a:ext>
            </a:extLst>
          </p:cNvPr>
          <p:cNvSpPr/>
          <p:nvPr/>
        </p:nvSpPr>
        <p:spPr>
          <a:xfrm>
            <a:off x="7018021" y="3923905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D633D0-C88F-AEE0-3DEE-85485A0EA574}"/>
              </a:ext>
            </a:extLst>
          </p:cNvPr>
          <p:cNvCxnSpPr>
            <a:cxnSpLocks/>
            <a:stCxn id="29" idx="5"/>
            <a:endCxn id="42" idx="1"/>
          </p:cNvCxnSpPr>
          <p:nvPr/>
        </p:nvCxnSpPr>
        <p:spPr>
          <a:xfrm>
            <a:off x="6582786" y="3766150"/>
            <a:ext cx="578073" cy="31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AD6E0B6-6304-21D8-1E3D-8D4CF275D4D2}"/>
              </a:ext>
            </a:extLst>
          </p:cNvPr>
          <p:cNvSpPr/>
          <p:nvPr/>
        </p:nvSpPr>
        <p:spPr>
          <a:xfrm>
            <a:off x="8285778" y="5000170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49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D45D2A-415C-1AF8-C9E1-5B1AB96D5F7C}"/>
              </a:ext>
            </a:extLst>
          </p:cNvPr>
          <p:cNvCxnSpPr>
            <a:cxnSpLocks/>
          </p:cNvCxnSpPr>
          <p:nvPr/>
        </p:nvCxnSpPr>
        <p:spPr>
          <a:xfrm>
            <a:off x="7863842" y="4741283"/>
            <a:ext cx="564774" cy="4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E63B2DB-3300-EE7C-0B25-7D65494B16DB}"/>
              </a:ext>
            </a:extLst>
          </p:cNvPr>
          <p:cNvSpPr/>
          <p:nvPr/>
        </p:nvSpPr>
        <p:spPr>
          <a:xfrm>
            <a:off x="6005977" y="5075419"/>
            <a:ext cx="975360" cy="10772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048AB1-1663-E071-5B49-B30D324423C6}"/>
              </a:ext>
            </a:extLst>
          </p:cNvPr>
          <p:cNvCxnSpPr>
            <a:cxnSpLocks/>
            <a:stCxn id="42" idx="3"/>
            <a:endCxn id="46" idx="7"/>
          </p:cNvCxnSpPr>
          <p:nvPr/>
        </p:nvCxnSpPr>
        <p:spPr>
          <a:xfrm flipH="1">
            <a:off x="6838499" y="4843368"/>
            <a:ext cx="322360" cy="38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83E884-2DB4-3E0D-4A78-354C16BBD3D2}"/>
              </a:ext>
            </a:extLst>
          </p:cNvPr>
          <p:cNvSpPr txBox="1"/>
          <p:nvPr/>
        </p:nvSpPr>
        <p:spPr>
          <a:xfrm>
            <a:off x="594360" y="670560"/>
            <a:ext cx="10463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Cách Duyệt RLN : </a:t>
            </a:r>
            <a:r>
              <a:rPr kumimoji="0" lang="en-VN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Gặp Node </a:t>
            </a:r>
            <a:r>
              <a:rPr kumimoji="0" lang="en-V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thì </a:t>
            </a:r>
            <a:r>
              <a:rPr kumimoji="0" lang="en-VN" sz="32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 ra Right-Left –Node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C68081-44C0-EADC-ABB6-9E6C8F762A60}"/>
              </a:ext>
            </a:extLst>
          </p:cNvPr>
          <p:cNvSpPr txBox="1"/>
          <p:nvPr/>
        </p:nvSpPr>
        <p:spPr>
          <a:xfrm>
            <a:off x="9297821" y="1386840"/>
            <a:ext cx="1267757" cy="742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VN" sz="3600"/>
              <a:t>RLN</a:t>
            </a:r>
          </a:p>
          <a:p>
            <a:pPr lvl="0">
              <a:defRPr/>
            </a:pPr>
            <a:r>
              <a:rPr lang="en-VN" sz="3600"/>
              <a:t>49</a:t>
            </a:r>
          </a:p>
          <a:p>
            <a:pPr lvl="0">
              <a:defRPr/>
            </a:pPr>
            <a:r>
              <a:rPr lang="en-VN" sz="3600"/>
              <a:t>31</a:t>
            </a:r>
          </a:p>
          <a:p>
            <a:pPr lvl="0">
              <a:defRPr/>
            </a:pPr>
            <a:r>
              <a:rPr lang="en-VN" sz="3600"/>
              <a:t>43</a:t>
            </a:r>
          </a:p>
          <a:p>
            <a:pPr lvl="0">
              <a:defRPr/>
            </a:pPr>
            <a:r>
              <a:rPr lang="en-VN" sz="3600"/>
              <a:t>17</a:t>
            </a:r>
          </a:p>
          <a:p>
            <a:pPr lvl="0">
              <a:defRPr/>
            </a:pPr>
            <a:r>
              <a:rPr lang="en-VN" sz="3600"/>
              <a:t>19</a:t>
            </a:r>
          </a:p>
          <a:p>
            <a:pPr lvl="0">
              <a:defRPr/>
            </a:pPr>
            <a:r>
              <a:rPr lang="en-VN" sz="3600"/>
              <a:t>10</a:t>
            </a:r>
          </a:p>
          <a:p>
            <a:pPr lvl="0">
              <a:defRPr/>
            </a:pPr>
            <a:r>
              <a:rPr lang="en-VN" sz="3600"/>
              <a:t>8</a:t>
            </a:r>
          </a:p>
          <a:p>
            <a:pPr lvl="0">
              <a:defRPr/>
            </a:pPr>
            <a:r>
              <a:rPr lang="en-VN" sz="3600"/>
              <a:t>5</a:t>
            </a: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</a:p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8B088C-34BE-E120-EAEB-D725F30B9034}"/>
              </a:ext>
            </a:extLst>
          </p:cNvPr>
          <p:cNvSpPr txBox="1"/>
          <p:nvPr/>
        </p:nvSpPr>
        <p:spPr>
          <a:xfrm>
            <a:off x="10565579" y="2072640"/>
            <a:ext cx="860219" cy="295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r>
              <a:rPr lang="en-VN" sz="36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r>
              <a:rPr lang="en-VN" sz="3600" noProof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kumimoji="0" lang="en-VN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98973-E8B9-8F53-42B6-9FAE1D703EC0}"/>
              </a:ext>
            </a:extLst>
          </p:cNvPr>
          <p:cNvSpPr txBox="1"/>
          <p:nvPr/>
        </p:nvSpPr>
        <p:spPr>
          <a:xfrm>
            <a:off x="3077610" y="1175190"/>
            <a:ext cx="108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D1529D-3D5F-AE8E-64FD-13609DBD9CEC}"/>
              </a:ext>
            </a:extLst>
          </p:cNvPr>
          <p:cNvSpPr txBox="1"/>
          <p:nvPr/>
        </p:nvSpPr>
        <p:spPr>
          <a:xfrm>
            <a:off x="1649656" y="2131906"/>
            <a:ext cx="126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Node</a:t>
            </a:r>
          </a:p>
          <a:p>
            <a:endParaRPr lang="en-VN" sz="24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0DA07-94B3-8BB9-C3DB-89A66DACE4FA}"/>
              </a:ext>
            </a:extLst>
          </p:cNvPr>
          <p:cNvSpPr txBox="1"/>
          <p:nvPr/>
        </p:nvSpPr>
        <p:spPr>
          <a:xfrm>
            <a:off x="594360" y="3515472"/>
            <a:ext cx="11057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C141E0-53BD-9BA6-74A0-E39C65A05EAF}"/>
              </a:ext>
            </a:extLst>
          </p:cNvPr>
          <p:cNvSpPr txBox="1"/>
          <p:nvPr/>
        </p:nvSpPr>
        <p:spPr>
          <a:xfrm>
            <a:off x="2686942" y="3400686"/>
            <a:ext cx="13905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14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14062D-673F-00E6-B12D-54F46177CF86}"/>
              </a:ext>
            </a:extLst>
          </p:cNvPr>
          <p:cNvSpPr txBox="1"/>
          <p:nvPr/>
        </p:nvSpPr>
        <p:spPr>
          <a:xfrm>
            <a:off x="5893102" y="2131906"/>
            <a:ext cx="1156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AD9599-C79F-89F0-B762-5258903E7B4A}"/>
              </a:ext>
            </a:extLst>
          </p:cNvPr>
          <p:cNvSpPr txBox="1"/>
          <p:nvPr/>
        </p:nvSpPr>
        <p:spPr>
          <a:xfrm>
            <a:off x="7273734" y="2438254"/>
            <a:ext cx="120814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10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V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1916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E53FF-A732-5EDE-BA08-E63D550C89BA}"/>
              </a:ext>
            </a:extLst>
          </p:cNvPr>
          <p:cNvSpPr txBox="1"/>
          <p:nvPr/>
        </p:nvSpPr>
        <p:spPr>
          <a:xfrm>
            <a:off x="563880" y="533400"/>
            <a:ext cx="1120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d) Viết hàm in ra các nút một  con </a:t>
            </a:r>
          </a:p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Ý tưởng : nút 1 con là nút có con trỏ left hoặc right trỏ vào NULL</a:t>
            </a:r>
            <a:endParaRPr lang="en-VN" sz="4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0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C068B-C6E5-163C-96C1-55D2312FB6E3}"/>
              </a:ext>
            </a:extLst>
          </p:cNvPr>
          <p:cNvSpPr txBox="1"/>
          <p:nvPr/>
        </p:nvSpPr>
        <p:spPr>
          <a:xfrm>
            <a:off x="669472" y="522514"/>
            <a:ext cx="11021786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</a:t>
            </a:r>
          </a:p>
          <a:p>
            <a:r>
              <a:rPr lang="en-US" sz="32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</a:t>
            </a:r>
          </a:p>
          <a:p>
            <a:r>
              <a:rPr lang="en-US" sz="32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((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-&gt;pLeft != 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&amp;&amp;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-&gt;pRight == 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|| (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-&gt;pLeft == 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 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&amp;&amp;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-&gt;pRight != 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lang="en-US" sz="3200">
              <a:latin typeface="Menlo" panose="020B0609030804020204" pitchFamily="49" charset="0"/>
            </a:endParaRP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cout &lt;&lt;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-&gt;key;</a:t>
            </a:r>
          </a:p>
          <a:p>
            <a:r>
              <a:rPr lang="en-US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		Print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-&gt;pLeft);</a:t>
            </a:r>
          </a:p>
          <a:p>
            <a:r>
              <a:rPr lang="en-US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		Print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-&gt;pRight);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VN" sz="2400"/>
          </a:p>
        </p:txBody>
      </p:sp>
    </p:spTree>
    <p:extLst>
      <p:ext uri="{BB962C8B-B14F-4D97-AF65-F5344CB8AC3E}">
        <p14:creationId xmlns:p14="http://schemas.microsoft.com/office/powerpoint/2010/main" val="234486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19932" y="759417"/>
            <a:ext cx="10936589" cy="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1238F"/>
              </a:buClr>
              <a:buSzPts val="4000"/>
            </a:pPr>
            <a:r>
              <a:rPr lang="en-VN" sz="40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B.Các Thuật Toán Sắp Xếp</a:t>
            </a:r>
            <a:br>
              <a:rPr lang="en-VN" sz="40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sz="40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A6778-4D0D-0231-5D08-377365B78334}"/>
              </a:ext>
            </a:extLst>
          </p:cNvPr>
          <p:cNvSpPr txBox="1"/>
          <p:nvPr/>
        </p:nvSpPr>
        <p:spPr>
          <a:xfrm>
            <a:off x="762000" y="115594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Heap sort(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vun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đống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)</a:t>
            </a:r>
            <a:endParaRPr lang="en-VN" sz="4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2. Quick sort (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err="1"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VN" sz="4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86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I.Các thuật toán tìm kiếm và sắp xếp</a:t>
            </a:r>
            <a:endParaRPr sz="4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A6778-4D0D-0231-5D08-377365B78334}"/>
              </a:ext>
            </a:extLst>
          </p:cNvPr>
          <p:cNvSpPr txBox="1"/>
          <p:nvPr/>
        </p:nvSpPr>
        <p:spPr>
          <a:xfrm>
            <a:off x="635479" y="1155940"/>
            <a:ext cx="110993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vấn đề : Đề thi Thử Cuối Kỳ DSA 2022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Câu 1: 1.5 điểm 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a. Hãy cho biết độ phức tạp của thuật toán Selection sort theo định nghĩa Big-O  (O lớn) (0.25 điểm) 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b. Viết hàm sắp xếp mảng 1 chiều giảm dần với thuật toán Selection sort (0.5  điểm) 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c. Chạy từng bước thuật toán đã viết ở trên với dãy số sau: 5, 8, 9, 10, 3, 6 (0.75  điểm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5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A7B77-CA0A-846D-ECF4-A3E8BA127364}"/>
              </a:ext>
            </a:extLst>
          </p:cNvPr>
          <p:cNvSpPr txBox="1"/>
          <p:nvPr/>
        </p:nvSpPr>
        <p:spPr>
          <a:xfrm>
            <a:off x="711200" y="469900"/>
            <a:ext cx="287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1.Heap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84D4A-E861-6A34-1FCE-8486FC775DCF}"/>
              </a:ext>
            </a:extLst>
          </p:cNvPr>
          <p:cNvSpPr txBox="1"/>
          <p:nvPr/>
        </p:nvSpPr>
        <p:spPr>
          <a:xfrm>
            <a:off x="711200" y="1244600"/>
            <a:ext cx="10970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Trình bày các bước chạy để sắp xếp mảng A = {12 ,3 ,6,9} tăng dần </a:t>
            </a:r>
          </a:p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bằng </a:t>
            </a:r>
            <a:r>
              <a:rPr lang="en-VN" sz="28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Heap Sort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C345E1-49C7-C9F3-5648-EF5E2A76B3C6}"/>
              </a:ext>
            </a:extLst>
          </p:cNvPr>
          <p:cNvSpPr/>
          <p:nvPr/>
        </p:nvSpPr>
        <p:spPr>
          <a:xfrm>
            <a:off x="4381500" y="2474893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A4A77A-B0FD-BC65-069C-425E2DC497FF}"/>
              </a:ext>
            </a:extLst>
          </p:cNvPr>
          <p:cNvSpPr/>
          <p:nvPr/>
        </p:nvSpPr>
        <p:spPr>
          <a:xfrm>
            <a:off x="2162191" y="5136346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61C517-CE6F-AAD3-5360-D319E2AB9835}"/>
              </a:ext>
            </a:extLst>
          </p:cNvPr>
          <p:cNvSpPr/>
          <p:nvPr/>
        </p:nvSpPr>
        <p:spPr>
          <a:xfrm>
            <a:off x="3348045" y="3601189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8D4615-96A3-814C-034C-10165D7D7159}"/>
              </a:ext>
            </a:extLst>
          </p:cNvPr>
          <p:cNvSpPr/>
          <p:nvPr/>
        </p:nvSpPr>
        <p:spPr>
          <a:xfrm>
            <a:off x="5651500" y="3705187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7EBC74-9357-DD3F-F184-94156A48B6E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025900" y="3289274"/>
            <a:ext cx="485791" cy="41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F25DF-1CA1-6F65-C7D4-2BF342C6CB59}"/>
              </a:ext>
            </a:extLst>
          </p:cNvPr>
          <p:cNvCxnSpPr>
            <a:cxnSpLocks/>
          </p:cNvCxnSpPr>
          <p:nvPr/>
        </p:nvCxnSpPr>
        <p:spPr>
          <a:xfrm flipH="1">
            <a:off x="2808389" y="4410813"/>
            <a:ext cx="641256" cy="725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F191EF-7C7C-F5BF-CEF6-F6EFBB3EED3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105464" y="3324187"/>
            <a:ext cx="676227" cy="52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5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/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280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Hiệu chỉnh và sắp xếp tại i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V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num>
                      <m:den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đế</m:t>
                    </m:r>
                    <m:r>
                      <m:rPr>
                        <m:sty m:val="p"/>
                      </m:rPr>
                      <a:rPr lang="vi-V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VN" sz="2800" b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blipFill>
                <a:blip r:embed="rId2"/>
                <a:stretch>
                  <a:fillRect l="-2209" t="-3774" b="-943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ED515EC-72FE-FD4C-0A1B-54DB8E860112}"/>
              </a:ext>
            </a:extLst>
          </p:cNvPr>
          <p:cNvSpPr txBox="1"/>
          <p:nvPr/>
        </p:nvSpPr>
        <p:spPr>
          <a:xfrm>
            <a:off x="596900" y="1212630"/>
            <a:ext cx="113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Bước 1: n=4  Hiệu chỉnh và sắp xếp tại i : 1 đến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B61C5-82E5-BE38-E474-528E384BB2B5}"/>
              </a:ext>
            </a:extLst>
          </p:cNvPr>
          <p:cNvSpPr txBox="1"/>
          <p:nvPr/>
        </p:nvSpPr>
        <p:spPr>
          <a:xfrm>
            <a:off x="736600" y="193040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Tại i =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B875D7-F7F4-6C71-95F1-F345D5658E4F}"/>
              </a:ext>
            </a:extLst>
          </p:cNvPr>
          <p:cNvSpPr/>
          <p:nvPr/>
        </p:nvSpPr>
        <p:spPr>
          <a:xfrm>
            <a:off x="5092700" y="2408341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CBB809-2D6B-CD70-857B-9162F7139C43}"/>
              </a:ext>
            </a:extLst>
          </p:cNvPr>
          <p:cNvSpPr/>
          <p:nvPr/>
        </p:nvSpPr>
        <p:spPr>
          <a:xfrm>
            <a:off x="2495612" y="4703026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4797BA-2A87-991C-34C7-B5F058BB3B14}"/>
              </a:ext>
            </a:extLst>
          </p:cNvPr>
          <p:cNvSpPr/>
          <p:nvPr/>
        </p:nvSpPr>
        <p:spPr>
          <a:xfrm>
            <a:off x="3645756" y="3527776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4D600-BD9E-0E18-8BC9-E6458BFF592B}"/>
              </a:ext>
            </a:extLst>
          </p:cNvPr>
          <p:cNvSpPr/>
          <p:nvPr/>
        </p:nvSpPr>
        <p:spPr>
          <a:xfrm>
            <a:off x="6630960" y="3693104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F4E7E-E517-DA18-3F61-4DE3C8BD9963}"/>
              </a:ext>
            </a:extLst>
          </p:cNvPr>
          <p:cNvSpPr txBox="1"/>
          <p:nvPr/>
        </p:nvSpPr>
        <p:spPr>
          <a:xfrm>
            <a:off x="3710677" y="3029613"/>
            <a:ext cx="759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i=1</a:t>
            </a:r>
          </a:p>
          <a:p>
            <a:endParaRPr lang="en-VN" sz="2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653790-5923-8FFA-E77F-FB70AC5E17B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5851509" y="3222722"/>
            <a:ext cx="909642" cy="61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73FE0E-D6BF-D58B-785D-A22D1846DC0C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4404565" y="3222722"/>
            <a:ext cx="818326" cy="44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E2249D-9982-595C-4AED-7796EE3609B8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3254421" y="4342157"/>
            <a:ext cx="521526" cy="50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9297 0.1745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944 -0.1715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/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280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Hiệu chỉnh và sắp xếp tại i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V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num>
                      <m:den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đế</m:t>
                    </m:r>
                    <m:r>
                      <m:rPr>
                        <m:sty m:val="p"/>
                      </m:rPr>
                      <a:rPr lang="vi-V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VN" sz="2800" b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blipFill>
                <a:blip r:embed="rId2"/>
                <a:stretch>
                  <a:fillRect l="-2209" t="-3774" b="-943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2B61C5-82E5-BE38-E474-528E384BB2B5}"/>
              </a:ext>
            </a:extLst>
          </p:cNvPr>
          <p:cNvSpPr txBox="1"/>
          <p:nvPr/>
        </p:nvSpPr>
        <p:spPr>
          <a:xfrm>
            <a:off x="785812" y="1561070"/>
            <a:ext cx="228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Tại i =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B875D7-F7F4-6C71-95F1-F345D5658E4F}"/>
              </a:ext>
            </a:extLst>
          </p:cNvPr>
          <p:cNvSpPr/>
          <p:nvPr/>
        </p:nvSpPr>
        <p:spPr>
          <a:xfrm>
            <a:off x="5092700" y="2408341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CBB809-2D6B-CD70-857B-9162F7139C43}"/>
              </a:ext>
            </a:extLst>
          </p:cNvPr>
          <p:cNvSpPr/>
          <p:nvPr/>
        </p:nvSpPr>
        <p:spPr>
          <a:xfrm>
            <a:off x="2495612" y="4703026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4797BA-2A87-991C-34C7-B5F058BB3B14}"/>
              </a:ext>
            </a:extLst>
          </p:cNvPr>
          <p:cNvSpPr/>
          <p:nvPr/>
        </p:nvSpPr>
        <p:spPr>
          <a:xfrm>
            <a:off x="3645756" y="3527776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4D600-BD9E-0E18-8BC9-E6458BFF592B}"/>
              </a:ext>
            </a:extLst>
          </p:cNvPr>
          <p:cNvSpPr/>
          <p:nvPr/>
        </p:nvSpPr>
        <p:spPr>
          <a:xfrm>
            <a:off x="6630960" y="3693104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F4E7E-E517-DA18-3F61-4DE3C8BD9963}"/>
              </a:ext>
            </a:extLst>
          </p:cNvPr>
          <p:cNvSpPr txBox="1"/>
          <p:nvPr/>
        </p:nvSpPr>
        <p:spPr>
          <a:xfrm>
            <a:off x="3710677" y="3029613"/>
            <a:ext cx="759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i=1</a:t>
            </a:r>
          </a:p>
          <a:p>
            <a:endParaRPr lang="en-VN" sz="2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653790-5923-8FFA-E77F-FB70AC5E17B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5851509" y="3222722"/>
            <a:ext cx="909642" cy="61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73FE0E-D6BF-D58B-785D-A22D1846DC0C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4404565" y="3222722"/>
            <a:ext cx="818326" cy="44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E2249D-9982-595C-4AED-7796EE3609B8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3254421" y="4342157"/>
            <a:ext cx="521526" cy="50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24A183-E497-884A-9851-8A9922FF5510}"/>
              </a:ext>
            </a:extLst>
          </p:cNvPr>
          <p:cNvSpPr txBox="1"/>
          <p:nvPr/>
        </p:nvSpPr>
        <p:spPr>
          <a:xfrm>
            <a:off x="5156322" y="1823566"/>
            <a:ext cx="90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i=0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E94AF-1AE8-E1A6-E299-413323B4B89E}"/>
              </a:ext>
            </a:extLst>
          </p:cNvPr>
          <p:cNvSpPr txBox="1"/>
          <p:nvPr/>
        </p:nvSpPr>
        <p:spPr>
          <a:xfrm>
            <a:off x="866808" y="5657134"/>
            <a:ext cx="8977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12,9,6,3 hoán vị đầu cuối -&gt; 3,6,9,12</a:t>
            </a:r>
          </a:p>
        </p:txBody>
      </p:sp>
    </p:spTree>
    <p:extLst>
      <p:ext uri="{BB962C8B-B14F-4D97-AF65-F5344CB8AC3E}">
        <p14:creationId xmlns:p14="http://schemas.microsoft.com/office/powerpoint/2010/main" val="339800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09600" y="711200"/>
            <a:ext cx="10946921" cy="44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III. Cây nhị phần , cây nhị phần tìm kiếm</a:t>
            </a:r>
            <a:endParaRPr lang="vi-VN" sz="40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55FF72-59C1-68CD-3B42-E0476DF12D1A}"/>
              </a:ext>
            </a:extLst>
          </p:cNvPr>
          <p:cNvSpPr txBox="1"/>
          <p:nvPr/>
        </p:nvSpPr>
        <p:spPr>
          <a:xfrm>
            <a:off x="635479" y="1155940"/>
            <a:ext cx="11176528" cy="531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vấn đề: Tóm tắt - Đề thi cuối kỳ 2020 DSA </a:t>
            </a:r>
          </a:p>
          <a:p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Câu 2: (4 điểm) Cho dãy ký tự như sau: F, D, H, B, A, G, C, E, I Hãy thực hiện các yêu cầu sau : </a:t>
            </a:r>
          </a:p>
          <a:p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a.	</a:t>
            </a:r>
            <a:r>
              <a:rPr lang="vi-VN" sz="2800" b="1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Vẽ cây nhị phân tìm kiếm </a:t>
            </a:r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bằng cách thêm lần lượt từng ký tự vào cây theo thứ tự từ trái qua phải của dãy ký tự trên (1 điểm) </a:t>
            </a:r>
          </a:p>
          <a:p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b. Cho biết kết qủa </a:t>
            </a:r>
            <a:r>
              <a:rPr lang="vi-VN" sz="2800" b="1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duyệt</a:t>
            </a:r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 cây theo </a:t>
            </a:r>
            <a:r>
              <a:rPr lang="vi-VN" sz="2800" b="1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RNL, NRL. </a:t>
            </a:r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(0.5 điểm) </a:t>
            </a:r>
          </a:p>
          <a:p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c. </a:t>
            </a:r>
            <a:r>
              <a:rPr lang="vi-VN" sz="2800" b="1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Huỷ</a:t>
            </a:r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 lần lượt từng nút D, E, F, H trên cây, mỗi lần huỷ 1 nút vẽ lại cây nối tiếp theo như thứ tự huỷ. (1 điểm) </a:t>
            </a:r>
          </a:p>
          <a:p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d. </a:t>
            </a:r>
            <a:r>
              <a:rPr lang="vi-VN" sz="2800" b="1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Viết hàm đếm số lượng nút có một nút con trên cây</a:t>
            </a:r>
            <a:r>
              <a:rPr lang="vi-VN" sz="28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, nếu cây rỗng thì in ra giá  trị -1. (1 điểm) </a:t>
            </a:r>
          </a:p>
          <a:p>
            <a:endParaRPr lang="en-VN" sz="28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715010" marR="803910" indent="-224790">
              <a:lnSpc>
                <a:spcPct val="97000"/>
              </a:lnSpc>
              <a:spcBef>
                <a:spcPts val="30"/>
              </a:spcBef>
              <a:spcAft>
                <a:spcPts val="0"/>
              </a:spcAft>
            </a:pPr>
            <a:endParaRPr lang="vi-VN" sz="28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7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/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280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Hiệu chỉnh và sắp xếp tại i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V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num>
                      <m:den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đế</m:t>
                    </m:r>
                    <m:r>
                      <m:rPr>
                        <m:sty m:val="p"/>
                      </m:rPr>
                      <a:rPr lang="vi-V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VN" sz="2800" b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blipFill>
                <a:blip r:embed="rId2"/>
                <a:stretch>
                  <a:fillRect l="-2209" t="-3774" b="-943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ED515EC-72FE-FD4C-0A1B-54DB8E860112}"/>
              </a:ext>
            </a:extLst>
          </p:cNvPr>
          <p:cNvSpPr txBox="1"/>
          <p:nvPr/>
        </p:nvSpPr>
        <p:spPr>
          <a:xfrm>
            <a:off x="596900" y="1212630"/>
            <a:ext cx="113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Bước 2: Mảng A={3,6,9} n=3  Hiệu chỉnh và sắp xếp tại i 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B61C5-82E5-BE38-E474-528E384BB2B5}"/>
              </a:ext>
            </a:extLst>
          </p:cNvPr>
          <p:cNvSpPr txBox="1"/>
          <p:nvPr/>
        </p:nvSpPr>
        <p:spPr>
          <a:xfrm>
            <a:off x="736600" y="193040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Tại i =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B875D7-F7F4-6C71-95F1-F345D5658E4F}"/>
              </a:ext>
            </a:extLst>
          </p:cNvPr>
          <p:cNvSpPr/>
          <p:nvPr/>
        </p:nvSpPr>
        <p:spPr>
          <a:xfrm>
            <a:off x="5092700" y="2408341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4797BA-2A87-991C-34C7-B5F058BB3B14}"/>
              </a:ext>
            </a:extLst>
          </p:cNvPr>
          <p:cNvSpPr/>
          <p:nvPr/>
        </p:nvSpPr>
        <p:spPr>
          <a:xfrm>
            <a:off x="3580836" y="3693104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4D600-BD9E-0E18-8BC9-E6458BFF592B}"/>
              </a:ext>
            </a:extLst>
          </p:cNvPr>
          <p:cNvSpPr/>
          <p:nvPr/>
        </p:nvSpPr>
        <p:spPr>
          <a:xfrm>
            <a:off x="6630960" y="3693104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653790-5923-8FFA-E77F-FB70AC5E17B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5851509" y="3222722"/>
            <a:ext cx="909642" cy="61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73FE0E-D6BF-D58B-785D-A22D1846DC0C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4339645" y="3222722"/>
            <a:ext cx="883246" cy="61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E3CF62-1C7B-009C-FA06-BEA998DD5791}"/>
              </a:ext>
            </a:extLst>
          </p:cNvPr>
          <p:cNvSpPr txBox="1"/>
          <p:nvPr/>
        </p:nvSpPr>
        <p:spPr>
          <a:xfrm>
            <a:off x="1171575" y="5443538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9,6,3 hoán vị đầu cuối 3,6,9 </a:t>
            </a:r>
          </a:p>
        </p:txBody>
      </p:sp>
    </p:spTree>
    <p:extLst>
      <p:ext uri="{BB962C8B-B14F-4D97-AF65-F5344CB8AC3E}">
        <p14:creationId xmlns:p14="http://schemas.microsoft.com/office/powerpoint/2010/main" val="48969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12422 -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12617 0.187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/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280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Hiệu chỉnh và sắp xếp tại i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V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num>
                      <m:den>
                        <m:r>
                          <a:rPr lang="vi-V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đế</m:t>
                    </m:r>
                    <m:r>
                      <m:rPr>
                        <m:sty m:val="p"/>
                      </m:rPr>
                      <a:rPr lang="vi-V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vi-VN" sz="2800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VN" sz="2800" b="1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28A01-3A51-73F7-D1D9-F3F1113B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46100"/>
                <a:ext cx="6313460" cy="666529"/>
              </a:xfrm>
              <a:prstGeom prst="rect">
                <a:avLst/>
              </a:prstGeom>
              <a:blipFill>
                <a:blip r:embed="rId2"/>
                <a:stretch>
                  <a:fillRect l="-2209" t="-3774" b="-943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ED515EC-72FE-FD4C-0A1B-54DB8E860112}"/>
              </a:ext>
            </a:extLst>
          </p:cNvPr>
          <p:cNvSpPr txBox="1"/>
          <p:nvPr/>
        </p:nvSpPr>
        <p:spPr>
          <a:xfrm>
            <a:off x="596900" y="1212630"/>
            <a:ext cx="113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Bước 3: Mảng A={3,6} n=2  Hiệu chỉnh và sắp xếp tại i 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B61C5-82E5-BE38-E474-528E384BB2B5}"/>
              </a:ext>
            </a:extLst>
          </p:cNvPr>
          <p:cNvSpPr txBox="1"/>
          <p:nvPr/>
        </p:nvSpPr>
        <p:spPr>
          <a:xfrm>
            <a:off x="736600" y="193040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Tại i =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B875D7-F7F4-6C71-95F1-F345D5658E4F}"/>
              </a:ext>
            </a:extLst>
          </p:cNvPr>
          <p:cNvSpPr/>
          <p:nvPr/>
        </p:nvSpPr>
        <p:spPr>
          <a:xfrm>
            <a:off x="5092700" y="2408341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4D600-BD9E-0E18-8BC9-E6458BFF592B}"/>
              </a:ext>
            </a:extLst>
          </p:cNvPr>
          <p:cNvSpPr/>
          <p:nvPr/>
        </p:nvSpPr>
        <p:spPr>
          <a:xfrm>
            <a:off x="3753630" y="3502303"/>
            <a:ext cx="889000" cy="95410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653790-5923-8FFA-E77F-FB70AC5E17B8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4512439" y="3231936"/>
            <a:ext cx="796145" cy="41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E3CF62-1C7B-009C-FA06-BEA998DD5791}"/>
              </a:ext>
            </a:extLst>
          </p:cNvPr>
          <p:cNvSpPr txBox="1"/>
          <p:nvPr/>
        </p:nvSpPr>
        <p:spPr>
          <a:xfrm>
            <a:off x="1357313" y="4614863"/>
            <a:ext cx="585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6,3 hoán vị đầu cuối 3,6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E4721-0798-3049-89EF-5A5542AAE872}"/>
              </a:ext>
            </a:extLst>
          </p:cNvPr>
          <p:cNvSpPr txBox="1"/>
          <p:nvPr/>
        </p:nvSpPr>
        <p:spPr>
          <a:xfrm>
            <a:off x="1042988" y="5414963"/>
            <a:ext cx="7640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kết quả mảng A đã được sắp xếp 3,6,9,12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0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10729 0.1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099 -0.159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764C35-87A7-DF49-672F-75848339CEAA}"/>
              </a:ext>
            </a:extLst>
          </p:cNvPr>
          <p:cNvSpPr txBox="1"/>
          <p:nvPr/>
        </p:nvSpPr>
        <p:spPr>
          <a:xfrm>
            <a:off x="546100" y="457200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4.HeapSort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8C237-23EC-8E48-8AE0-D8A5DE3F9F6D}"/>
              </a:ext>
            </a:extLst>
          </p:cNvPr>
          <p:cNvSpPr txBox="1"/>
          <p:nvPr/>
        </p:nvSpPr>
        <p:spPr>
          <a:xfrm>
            <a:off x="647700" y="1270000"/>
            <a:ext cx="9055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Ý Tưởng Giải Thuật:</a:t>
            </a: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Bước 1: Xây Dựng Cấu Trúc Heap</a:t>
            </a: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Bước 2: Hiệu Chỉnh và sắp xếp </a:t>
            </a:r>
          </a:p>
        </p:txBody>
      </p:sp>
    </p:spTree>
    <p:extLst>
      <p:ext uri="{BB962C8B-B14F-4D97-AF65-F5344CB8AC3E}">
        <p14:creationId xmlns:p14="http://schemas.microsoft.com/office/powerpoint/2010/main" val="117912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20995" y="412771"/>
            <a:ext cx="11035525" cy="74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1238F"/>
              </a:buClr>
              <a:buSzPts val="4000"/>
            </a:pPr>
            <a:r>
              <a:rPr lang="en-US" sz="4000" b="1">
                <a:solidFill>
                  <a:srgbClr val="2D4C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2.Quick sort (</a:t>
            </a:r>
            <a:r>
              <a:rPr lang="en-US" sz="4000" b="1" err="1">
                <a:solidFill>
                  <a:srgbClr val="2D4C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4000" b="1">
                <a:solidFill>
                  <a:srgbClr val="2D4C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err="1">
                <a:solidFill>
                  <a:srgbClr val="2D4C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4000" b="1">
                <a:solidFill>
                  <a:srgbClr val="2D4C8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nhanh )</a:t>
            </a:r>
            <a:endParaRPr sz="4000" b="1">
              <a:solidFill>
                <a:srgbClr val="2D4C8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A6778-4D0D-0231-5D08-377365B78334}"/>
              </a:ext>
            </a:extLst>
          </p:cNvPr>
          <p:cNvSpPr txBox="1"/>
          <p:nvPr/>
        </p:nvSpPr>
        <p:spPr>
          <a:xfrm>
            <a:off x="635479" y="1155941"/>
            <a:ext cx="11176527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Bước Giải Thuật- </a:t>
            </a:r>
            <a:r>
              <a:rPr lang="en-US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(Giảm dần)</a:t>
            </a:r>
          </a:p>
          <a:p>
            <a:r>
              <a:rPr lang="en-US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 tóm tắt</a:t>
            </a:r>
            <a:endParaRPr lang="en-US" sz="3200">
              <a:solidFill>
                <a:schemeClr val="accent5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vi-VN" sz="3200" b="1">
                <a:latin typeface="Segoe UI" panose="020B0502040204020203" pitchFamily="34" charset="0"/>
                <a:cs typeface="Segoe UI" panose="020B0502040204020203" pitchFamily="34" charset="0"/>
              </a:rPr>
              <a:t>Bước 1: </a:t>
            </a:r>
            <a:r>
              <a:rPr lang="vi-VN" sz="32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Chọn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Pivot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vi-VN" sz="3200" b="1">
                <a:latin typeface="Segoe UI" panose="020B0502040204020203" pitchFamily="34" charset="0"/>
                <a:cs typeface="Segoe UI" panose="020B0502040204020203" pitchFamily="34" charset="0"/>
              </a:rPr>
              <a:t>Bước 2 :</a:t>
            </a:r>
            <a:r>
              <a:rPr lang="vi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 hoạch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(trái &gt; pivot; phải &lt; pivot)</a:t>
            </a:r>
            <a:endParaRPr lang="vi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vi-VN" sz="3200" b="1">
                <a:latin typeface="Segoe UI" panose="020B0502040204020203" pitchFamily="34" charset="0"/>
                <a:cs typeface="Segoe UI" panose="020B0502040204020203" pitchFamily="34" charset="0"/>
              </a:rPr>
              <a:t>Bước 3: </a:t>
            </a:r>
            <a:r>
              <a:rPr lang="vi-VN" sz="32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Gọi đệ quy quick sort để sắp xếp 2 dãy con</a:t>
            </a:r>
          </a:p>
          <a:p>
            <a:endParaRPr lang="vi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vi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9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84200" y="825319"/>
            <a:ext cx="10972321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1238F"/>
              </a:buClr>
              <a:buSzPts val="4000"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3.Quick sort (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)</a:t>
            </a:r>
            <a:br>
              <a:rPr lang="en-US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sz="4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 dirty="0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44</a:t>
            </a:fld>
            <a:endParaRPr sz="1600" b="1" dirty="0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A6778-4D0D-0231-5D08-377365B78334}"/>
              </a:ext>
            </a:extLst>
          </p:cNvPr>
          <p:cNvSpPr txBox="1"/>
          <p:nvPr/>
        </p:nvSpPr>
        <p:spPr>
          <a:xfrm>
            <a:off x="584200" y="1333500"/>
            <a:ext cx="9474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phức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tạp</a:t>
            </a:r>
          </a:p>
          <a:p>
            <a:r>
              <a:rPr lang="vi-VN" sz="3200" dirty="0">
                <a:latin typeface="Segoe UI" panose="020B0502040204020203" pitchFamily="34" charset="0"/>
                <a:cs typeface="Segoe UI" panose="020B0502040204020203" pitchFamily="34" charset="0"/>
              </a:rPr>
              <a:t>Trường hợp tốt nhất , trung bình : </a:t>
            </a:r>
            <a:r>
              <a:rPr lang="vi-V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O(n </a:t>
            </a:r>
            <a:r>
              <a:rPr lang="vi-VN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vi-V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n).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vi-VN" sz="3200" dirty="0">
                <a:latin typeface="Segoe UI" panose="020B0502040204020203" pitchFamily="34" charset="0"/>
                <a:cs typeface="Segoe UI" panose="020B0502040204020203" pitchFamily="34" charset="0"/>
              </a:rPr>
              <a:t>Trường hợp xấu  nhất :</a:t>
            </a:r>
            <a:r>
              <a:rPr lang="vi-V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O(n</a:t>
            </a:r>
            <a:r>
              <a:rPr lang="vi-VN" sz="3200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vi-V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en-VN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84200" y="825319"/>
            <a:ext cx="10972321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1238F"/>
              </a:buClr>
              <a:buSzPts val="4000"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2.Quick sort (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)</a:t>
            </a:r>
            <a:br>
              <a:rPr lang="en-US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sz="4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 dirty="0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45</a:t>
            </a:fld>
            <a:endParaRPr sz="1600" b="1" dirty="0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A6778-4D0D-0231-5D08-377365B78334}"/>
              </a:ext>
            </a:extLst>
          </p:cNvPr>
          <p:cNvSpPr txBox="1"/>
          <p:nvPr/>
        </p:nvSpPr>
        <p:spPr>
          <a:xfrm>
            <a:off x="584200" y="1333500"/>
            <a:ext cx="9474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Trình Bày Các Bước Chạy:</a:t>
            </a: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Đã được trình bày chi tiết trong</a:t>
            </a:r>
          </a:p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Số Tay Kiến Thức</a:t>
            </a:r>
          </a:p>
          <a:p>
            <a:r>
              <a:rPr lang="en-US" sz="3600" u="sng">
                <a:hlinkClick r:id="rId4"/>
              </a:rPr>
              <a:t>https://tinyurl.com/dsa-stkt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EF042-997B-42BB-7DB7-1EAD4BFE94F6}"/>
              </a:ext>
            </a:extLst>
          </p:cNvPr>
          <p:cNvSpPr txBox="1"/>
          <p:nvPr/>
        </p:nvSpPr>
        <p:spPr>
          <a:xfrm>
            <a:off x="543339" y="344557"/>
            <a:ext cx="822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Insertion Sort</a:t>
            </a:r>
          </a:p>
          <a:p>
            <a:r>
              <a:rPr lang="en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Selection Sort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5BE25-38B4-07E7-D7A2-748AC61461F3}"/>
              </a:ext>
            </a:extLst>
          </p:cNvPr>
          <p:cNvSpPr txBox="1"/>
          <p:nvPr/>
        </p:nvSpPr>
        <p:spPr>
          <a:xfrm>
            <a:off x="543340" y="2146852"/>
            <a:ext cx="8536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>
                <a:latin typeface="Segoe UI" panose="020B0502040204020203" pitchFamily="34" charset="0"/>
                <a:cs typeface="Segoe UI" panose="020B0502040204020203" pitchFamily="34" charset="0"/>
              </a:rPr>
              <a:t>Tham khảo sổ tay kiến thức </a:t>
            </a:r>
          </a:p>
          <a:p>
            <a:r>
              <a:rPr lang="en-US" sz="5400" b="0" i="0" u="sng">
                <a:effectLst/>
                <a:latin typeface="system-ui"/>
                <a:hlinkClick r:id="rId2"/>
              </a:rPr>
              <a:t>https://tinyurl.com/dsa-stkt</a:t>
            </a:r>
            <a:endParaRPr lang="en-VN" sz="4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II. Linked list </a:t>
            </a:r>
            <a:r>
              <a:rPr lang="en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Stack  </a:t>
            </a:r>
            <a:endParaRPr sz="4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 dirty="0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47</a:t>
            </a:fld>
            <a:endParaRPr sz="1600" b="1" dirty="0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287F01-5EAA-5EDB-BCE4-5E4DD721311D}"/>
              </a:ext>
            </a:extLst>
          </p:cNvPr>
          <p:cNvSpPr txBox="1"/>
          <p:nvPr/>
        </p:nvSpPr>
        <p:spPr>
          <a:xfrm>
            <a:off x="1052623" y="1155940"/>
            <a:ext cx="7825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4000" b="1">
                <a:latin typeface="Segoe UI" panose="020B0502040204020203" pitchFamily="34" charset="0"/>
                <a:cs typeface="Segoe UI" panose="020B0502040204020203" pitchFamily="34" charset="0"/>
              </a:rPr>
              <a:t>Linked List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4000" b="1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  <a:p>
            <a:endParaRPr lang="en-VN" sz="40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VN" sz="4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1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68A99-CEB1-A910-8B5E-6D6BC38B2BCD}"/>
              </a:ext>
            </a:extLst>
          </p:cNvPr>
          <p:cNvSpPr txBox="1"/>
          <p:nvPr/>
        </p:nvSpPr>
        <p:spPr>
          <a:xfrm>
            <a:off x="597408" y="336549"/>
            <a:ext cx="11373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</a:t>
            </a:r>
          </a:p>
          <a:p>
            <a:r>
              <a:rPr lang="en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vấn đề : Tóm tắt Đề thi giữa kỳ DSA 2021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Câu 2 : Người ta sử dụng </a:t>
            </a:r>
            <a:r>
              <a:rPr lang="vi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 N phần tử </a:t>
            </a:r>
            <a:r>
              <a:rPr lang="vi-VN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1&lt;N&lt;100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 cài đặt ứng dụng quản lý mua vé xem phim.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Vé xem phim có các thông tin sau : Họ tên, số lượng vé muốn mua, loại ghế (1: ghế đơn, 2: ghế đôi), ngày, tháng xem phim, loại vé (1: giảm giá, 0: không giảm giá). Hãy : </a:t>
            </a:r>
          </a:p>
          <a:p>
            <a:pPr marL="514350" indent="-514350">
              <a:buAutoNum type="alphaLcParenR"/>
            </a:pP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Định nghĩa cấu trúc dữ liệu cho danh sách liên kết.</a:t>
            </a:r>
          </a:p>
          <a:p>
            <a:pPr marL="514350" indent="-514350">
              <a:buAutoNum type="alphaLcParenR"/>
            </a:pPr>
            <a:endParaRPr lang="vi-VN" sz="32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Arial"/>
              <a:buAutoNum type="alphaLcParenR"/>
            </a:pP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Viết hàm nhập vào danh sách M người mua vé, M nhập từ bàn phím (0&lt;M&lt;N)  </a:t>
            </a:r>
          </a:p>
        </p:txBody>
      </p:sp>
    </p:spTree>
    <p:extLst>
      <p:ext uri="{BB962C8B-B14F-4D97-AF65-F5344CB8AC3E}">
        <p14:creationId xmlns:p14="http://schemas.microsoft.com/office/powerpoint/2010/main" val="40331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307B14-4C41-52DD-DB37-883E2249D961}"/>
              </a:ext>
            </a:extLst>
          </p:cNvPr>
          <p:cNvSpPr txBox="1"/>
          <p:nvPr/>
        </p:nvSpPr>
        <p:spPr>
          <a:xfrm>
            <a:off x="629392" y="356261"/>
            <a:ext cx="851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2FE10-FEA9-66C3-6CC8-B010385F332A}"/>
              </a:ext>
            </a:extLst>
          </p:cNvPr>
          <p:cNvSpPr txBox="1"/>
          <p:nvPr/>
        </p:nvSpPr>
        <p:spPr>
          <a:xfrm>
            <a:off x="629392" y="1002592"/>
            <a:ext cx="4880759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effectLst/>
                <a:latin typeface="Segoe UI" panose="020B0502040204020203" pitchFamily="34" charset="0"/>
              </a:rPr>
              <a:t>Định nghĩa Node và LIST</a:t>
            </a: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struct </a:t>
            </a:r>
            <a:r>
              <a:rPr lang="en-US" sz="28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{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	int data;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	</a:t>
            </a:r>
            <a:r>
              <a:rPr lang="en-US" sz="28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* next;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};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 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struct </a:t>
            </a:r>
            <a:r>
              <a:rPr lang="en-US" sz="28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LIST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{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	</a:t>
            </a:r>
            <a:r>
              <a:rPr lang="en-US" sz="28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* head;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	</a:t>
            </a:r>
            <a:r>
              <a:rPr lang="en-US" sz="28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* tail;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};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en-US" sz="3200">
              <a:effectLst/>
              <a:latin typeface="Segoe UI" panose="020B0502040204020203" pitchFamily="34" charset="0"/>
            </a:endParaRPr>
          </a:p>
          <a:p>
            <a:endParaRPr lang="en-VN" sz="3200">
              <a:effectLst/>
              <a:latin typeface="Segoe UI" panose="020B0502040204020203" pitchFamily="34" charset="0"/>
            </a:endParaRPr>
          </a:p>
          <a:p>
            <a:endParaRPr lang="en-VN" sz="32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56A25F-311C-D496-53E4-0DB79516664B}"/>
              </a:ext>
            </a:extLst>
          </p:cNvPr>
          <p:cNvSpPr/>
          <p:nvPr/>
        </p:nvSpPr>
        <p:spPr>
          <a:xfrm>
            <a:off x="6289470" y="1906328"/>
            <a:ext cx="1524494" cy="152267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A91AF-A521-C23A-022E-CD5640BF1408}"/>
              </a:ext>
            </a:extLst>
          </p:cNvPr>
          <p:cNvSpPr txBox="1"/>
          <p:nvPr/>
        </p:nvSpPr>
        <p:spPr>
          <a:xfrm>
            <a:off x="6555179" y="2137558"/>
            <a:ext cx="111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*next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2CE305-329F-988D-47B5-B241A4D5C6AB}"/>
              </a:ext>
            </a:extLst>
          </p:cNvPr>
          <p:cNvCxnSpPr>
            <a:cxnSpLocks/>
            <a:stCxn id="3" idx="2"/>
            <a:endCxn id="3" idx="6"/>
          </p:cNvCxnSpPr>
          <p:nvPr/>
        </p:nvCxnSpPr>
        <p:spPr>
          <a:xfrm>
            <a:off x="6289470" y="2667664"/>
            <a:ext cx="1524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6618FD-83DE-A98E-ABC5-54CEDA56678A}"/>
              </a:ext>
            </a:extLst>
          </p:cNvPr>
          <p:cNvCxnSpPr>
            <a:cxnSpLocks/>
          </p:cNvCxnSpPr>
          <p:nvPr/>
        </p:nvCxnSpPr>
        <p:spPr>
          <a:xfrm>
            <a:off x="6663417" y="4203263"/>
            <a:ext cx="745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9A33999-E9FB-965B-C469-60CFCFCD5DBF}"/>
              </a:ext>
            </a:extLst>
          </p:cNvPr>
          <p:cNvSpPr/>
          <p:nvPr/>
        </p:nvSpPr>
        <p:spPr>
          <a:xfrm>
            <a:off x="7385911" y="3842931"/>
            <a:ext cx="735155" cy="730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6F9FF-DB5A-7320-F6FA-283BC9E56315}"/>
              </a:ext>
            </a:extLst>
          </p:cNvPr>
          <p:cNvSpPr/>
          <p:nvPr/>
        </p:nvSpPr>
        <p:spPr>
          <a:xfrm>
            <a:off x="8858010" y="3905560"/>
            <a:ext cx="722494" cy="6321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285F54-8E5F-5D12-07E3-74A768D46208}"/>
              </a:ext>
            </a:extLst>
          </p:cNvPr>
          <p:cNvSpPr/>
          <p:nvPr/>
        </p:nvSpPr>
        <p:spPr>
          <a:xfrm>
            <a:off x="10070764" y="3969615"/>
            <a:ext cx="722494" cy="6321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65065-303B-02EF-7E1B-3DD0769828BE}"/>
              </a:ext>
            </a:extLst>
          </p:cNvPr>
          <p:cNvCxnSpPr>
            <a:cxnSpLocks/>
          </p:cNvCxnSpPr>
          <p:nvPr/>
        </p:nvCxnSpPr>
        <p:spPr>
          <a:xfrm>
            <a:off x="8121066" y="4208208"/>
            <a:ext cx="745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9CD145-286D-063B-81E0-8313959E40A7}"/>
              </a:ext>
            </a:extLst>
          </p:cNvPr>
          <p:cNvCxnSpPr>
            <a:cxnSpLocks/>
          </p:cNvCxnSpPr>
          <p:nvPr/>
        </p:nvCxnSpPr>
        <p:spPr>
          <a:xfrm flipV="1">
            <a:off x="9557120" y="4264552"/>
            <a:ext cx="513644" cy="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57F508-4CDD-77DA-A8EF-AB6A0DC13E9E}"/>
              </a:ext>
            </a:extLst>
          </p:cNvPr>
          <p:cNvCxnSpPr>
            <a:cxnSpLocks/>
          </p:cNvCxnSpPr>
          <p:nvPr/>
        </p:nvCxnSpPr>
        <p:spPr>
          <a:xfrm>
            <a:off x="10793258" y="4285704"/>
            <a:ext cx="369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EE048-1084-F7D6-7F90-E8466DBE6682}"/>
              </a:ext>
            </a:extLst>
          </p:cNvPr>
          <p:cNvCxnSpPr>
            <a:cxnSpLocks/>
          </p:cNvCxnSpPr>
          <p:nvPr/>
        </p:nvCxnSpPr>
        <p:spPr>
          <a:xfrm flipV="1">
            <a:off x="10551962" y="4632562"/>
            <a:ext cx="0" cy="33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C78710-AA9A-4360-0C51-09372497EED4}"/>
              </a:ext>
            </a:extLst>
          </p:cNvPr>
          <p:cNvSpPr txBox="1"/>
          <p:nvPr/>
        </p:nvSpPr>
        <p:spPr>
          <a:xfrm>
            <a:off x="5998653" y="4916150"/>
            <a:ext cx="151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5E2B8-6BC3-0C8E-A6B2-8FDF877984BE}"/>
              </a:ext>
            </a:extLst>
          </p:cNvPr>
          <p:cNvCxnSpPr>
            <a:cxnSpLocks/>
          </p:cNvCxnSpPr>
          <p:nvPr/>
        </p:nvCxnSpPr>
        <p:spPr>
          <a:xfrm flipV="1">
            <a:off x="6306223" y="4601794"/>
            <a:ext cx="0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279BB70-13FD-AC3D-46AA-49A093F4AE1F}"/>
              </a:ext>
            </a:extLst>
          </p:cNvPr>
          <p:cNvSpPr/>
          <p:nvPr/>
        </p:nvSpPr>
        <p:spPr>
          <a:xfrm>
            <a:off x="5998653" y="3883231"/>
            <a:ext cx="722494" cy="6321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658A6-F6F1-DC1C-175C-A1BA80931B86}"/>
              </a:ext>
            </a:extLst>
          </p:cNvPr>
          <p:cNvSpPr txBox="1"/>
          <p:nvPr/>
        </p:nvSpPr>
        <p:spPr>
          <a:xfrm>
            <a:off x="11055927" y="4061393"/>
            <a:ext cx="83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>
                <a:latin typeface="Segoe UI" panose="020B0502040204020203" pitchFamily="34" charset="0"/>
                <a:cs typeface="Segoe UI" panose="020B0502040204020203" pitchFamily="34" charset="0"/>
              </a:rPr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BF7396-9DC6-A3E7-D543-95A0C76502CC}"/>
              </a:ext>
            </a:extLst>
          </p:cNvPr>
          <p:cNvSpPr txBox="1"/>
          <p:nvPr/>
        </p:nvSpPr>
        <p:spPr>
          <a:xfrm>
            <a:off x="10225668" y="4969642"/>
            <a:ext cx="83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13803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09600" y="711200"/>
            <a:ext cx="10946921" cy="44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III. Cây nhị phần , cây nhị phần tìm kiếm</a:t>
            </a:r>
            <a:endParaRPr lang="vi-VN" sz="40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577D3-882B-C296-8B76-23BA054BBCE8}"/>
              </a:ext>
            </a:extLst>
          </p:cNvPr>
          <p:cNvSpPr txBox="1"/>
          <p:nvPr/>
        </p:nvSpPr>
        <p:spPr>
          <a:xfrm>
            <a:off x="808074" y="1329070"/>
            <a:ext cx="10748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Vẽ Cây Nhị Phân tìm kiếm.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D</a:t>
            </a:r>
            <a:r>
              <a:rPr lang="vi-VN" sz="3200"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uyệt cây theo RNL, NRL.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Huỷ các nút trên cây.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200"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Viết 1 số hàm thao tác trên cây nhị phân tìm kiếm</a:t>
            </a:r>
            <a:endParaRPr lang="vi-VN" sz="32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10DD6-052F-F984-7226-6EB094A62729}"/>
              </a:ext>
            </a:extLst>
          </p:cNvPr>
          <p:cNvSpPr txBox="1"/>
          <p:nvPr/>
        </p:nvSpPr>
        <p:spPr>
          <a:xfrm>
            <a:off x="641268" y="439387"/>
            <a:ext cx="69945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Tạo 1 danh sách liên kết đơn rỗng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sz="3200">
                <a:solidFill>
                  <a:srgbClr val="0000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void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 createEmptyList(</a:t>
            </a:r>
            <a:r>
              <a:rPr lang="en-US" sz="3200">
                <a:solidFill>
                  <a:srgbClr val="2B91A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LIST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&amp; </a:t>
            </a:r>
            <a:r>
              <a:rPr lang="en-US" sz="3200">
                <a:solidFill>
                  <a:srgbClr val="80808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) </a:t>
            </a: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{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	</a:t>
            </a:r>
            <a:r>
              <a:rPr lang="en-US" sz="3200">
                <a:solidFill>
                  <a:srgbClr val="80808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.head = </a:t>
            </a:r>
            <a:r>
              <a:rPr lang="en-US" sz="3200">
                <a:solidFill>
                  <a:srgbClr val="80808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.tail = </a:t>
            </a:r>
            <a:r>
              <a:rPr lang="en-US" sz="3200">
                <a:solidFill>
                  <a:srgbClr val="6F008A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NULL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Segoe UI" panose="020B0502040204020203" pitchFamily="34" charset="0"/>
              </a:rPr>
              <a:t>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en-VN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395A9-8689-930F-0D12-23AEF6BF5AA4}"/>
              </a:ext>
            </a:extLst>
          </p:cNvPr>
          <p:cNvSpPr txBox="1"/>
          <p:nvPr/>
        </p:nvSpPr>
        <p:spPr>
          <a:xfrm>
            <a:off x="9607138" y="2234587"/>
            <a:ext cx="119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NULL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0483FA-8A62-4F5F-5A1C-03A4B42CBC32}"/>
              </a:ext>
            </a:extLst>
          </p:cNvPr>
          <p:cNvCxnSpPr>
            <a:cxnSpLocks/>
          </p:cNvCxnSpPr>
          <p:nvPr/>
        </p:nvCxnSpPr>
        <p:spPr>
          <a:xfrm>
            <a:off x="9202104" y="2076795"/>
            <a:ext cx="405034" cy="29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AEFC9C-0374-AAD2-F4E6-81D1EC0F98DA}"/>
              </a:ext>
            </a:extLst>
          </p:cNvPr>
          <p:cNvSpPr txBox="1"/>
          <p:nvPr/>
        </p:nvSpPr>
        <p:spPr>
          <a:xfrm>
            <a:off x="7926042" y="1682670"/>
            <a:ext cx="1569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32946-17A8-DB11-4405-6928C6D2130E}"/>
              </a:ext>
            </a:extLst>
          </p:cNvPr>
          <p:cNvSpPr txBox="1"/>
          <p:nvPr/>
        </p:nvSpPr>
        <p:spPr>
          <a:xfrm>
            <a:off x="8348353" y="2918120"/>
            <a:ext cx="114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tail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DB6AF-9C99-9224-0D9D-C51100D4BE12}"/>
              </a:ext>
            </a:extLst>
          </p:cNvPr>
          <p:cNvCxnSpPr>
            <a:cxnSpLocks/>
          </p:cNvCxnSpPr>
          <p:nvPr/>
        </p:nvCxnSpPr>
        <p:spPr>
          <a:xfrm flipV="1">
            <a:off x="9112724" y="2714644"/>
            <a:ext cx="494414" cy="29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1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3A8E0-9BAE-7F0B-D5D0-F487900B22B7}"/>
              </a:ext>
            </a:extLst>
          </p:cNvPr>
          <p:cNvSpPr txBox="1"/>
          <p:nvPr/>
        </p:nvSpPr>
        <p:spPr>
          <a:xfrm>
            <a:off x="632014" y="318994"/>
            <a:ext cx="628204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50">
                <a:effectLst/>
                <a:latin typeface="Segoe UI" panose="020B0502040204020203" pitchFamily="34" charset="0"/>
                <a:cs typeface="Arial" panose="020B0604020202020204" pitchFamily="34" charset="0"/>
              </a:rPr>
              <a:t>Hàm thêm vào đầu Linked list</a:t>
            </a:r>
          </a:p>
          <a:p>
            <a:r>
              <a:rPr lang="en-US" sz="3200" spc="50">
                <a:effectLst/>
                <a:latin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void </a:t>
            </a:r>
            <a:r>
              <a:rPr lang="en-US" sz="280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addHead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</a:t>
            </a:r>
            <a:r>
              <a:rPr lang="en-US" sz="28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LIST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&amp;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, int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x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) {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28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*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new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28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();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data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x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next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NULL;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28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if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(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== NULL) {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28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else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{</a:t>
            </a:r>
          </a:p>
          <a:p>
            <a:pPr algn="just"/>
            <a:r>
              <a:rPr lang="en-US" sz="2800"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    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next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28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2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}</a:t>
            </a:r>
            <a:endParaRPr lang="en-VN" sz="28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endParaRPr lang="en-VN" sz="24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en-VN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2157DD-0F8E-B725-68A5-C908098A1373}"/>
              </a:ext>
            </a:extLst>
          </p:cNvPr>
          <p:cNvSpPr/>
          <p:nvPr/>
        </p:nvSpPr>
        <p:spPr>
          <a:xfrm>
            <a:off x="7050031" y="1535445"/>
            <a:ext cx="1147561" cy="123837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38861-EAD8-4553-ABB4-0280BB2B67C3}"/>
              </a:ext>
            </a:extLst>
          </p:cNvPr>
          <p:cNvSpPr txBox="1"/>
          <p:nvPr/>
        </p:nvSpPr>
        <p:spPr>
          <a:xfrm>
            <a:off x="7163690" y="1664422"/>
            <a:ext cx="2173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*next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3EE5AD-24E4-91C7-C194-196620604855}"/>
              </a:ext>
            </a:extLst>
          </p:cNvPr>
          <p:cNvCxnSpPr>
            <a:cxnSpLocks/>
          </p:cNvCxnSpPr>
          <p:nvPr/>
        </p:nvCxnSpPr>
        <p:spPr>
          <a:xfrm>
            <a:off x="7050031" y="2141932"/>
            <a:ext cx="1147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6EEF03-07CB-47AE-D78E-AF6C16A5E3C8}"/>
              </a:ext>
            </a:extLst>
          </p:cNvPr>
          <p:cNvCxnSpPr>
            <a:cxnSpLocks/>
          </p:cNvCxnSpPr>
          <p:nvPr/>
        </p:nvCxnSpPr>
        <p:spPr>
          <a:xfrm>
            <a:off x="8197592" y="2141932"/>
            <a:ext cx="714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FBC159-4452-0A91-A756-D67E2A425579}"/>
              </a:ext>
            </a:extLst>
          </p:cNvPr>
          <p:cNvSpPr txBox="1"/>
          <p:nvPr/>
        </p:nvSpPr>
        <p:spPr>
          <a:xfrm>
            <a:off x="8787740" y="1857142"/>
            <a:ext cx="255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NULL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5AA1F6-45CD-30F4-7522-066A0C2EB80E}"/>
              </a:ext>
            </a:extLst>
          </p:cNvPr>
          <p:cNvSpPr/>
          <p:nvPr/>
        </p:nvSpPr>
        <p:spPr>
          <a:xfrm>
            <a:off x="8147949" y="3139097"/>
            <a:ext cx="813658" cy="83977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EB77F5-EDA6-78C2-E159-722695E85B51}"/>
              </a:ext>
            </a:extLst>
          </p:cNvPr>
          <p:cNvCxnSpPr>
            <a:cxnSpLocks/>
          </p:cNvCxnSpPr>
          <p:nvPr/>
        </p:nvCxnSpPr>
        <p:spPr>
          <a:xfrm>
            <a:off x="8979688" y="3607002"/>
            <a:ext cx="714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E40CA-E858-D77C-0E44-B425AB2659EF}"/>
              </a:ext>
            </a:extLst>
          </p:cNvPr>
          <p:cNvSpPr txBox="1"/>
          <p:nvPr/>
        </p:nvSpPr>
        <p:spPr>
          <a:xfrm>
            <a:off x="9694061" y="3381371"/>
            <a:ext cx="132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NULL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EEFBB7-2C5F-5403-1A6F-2A3E952E2383}"/>
              </a:ext>
            </a:extLst>
          </p:cNvPr>
          <p:cNvCxnSpPr>
            <a:cxnSpLocks/>
          </p:cNvCxnSpPr>
          <p:nvPr/>
        </p:nvCxnSpPr>
        <p:spPr>
          <a:xfrm>
            <a:off x="7462437" y="3124825"/>
            <a:ext cx="682633" cy="31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3F13D74-51B5-150F-16D7-C7B9484D34CC}"/>
              </a:ext>
            </a:extLst>
          </p:cNvPr>
          <p:cNvSpPr txBox="1"/>
          <p:nvPr/>
        </p:nvSpPr>
        <p:spPr>
          <a:xfrm>
            <a:off x="6501628" y="2777097"/>
            <a:ext cx="164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head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C684B8-79A5-2890-68AB-371B3669EB43}"/>
              </a:ext>
            </a:extLst>
          </p:cNvPr>
          <p:cNvCxnSpPr>
            <a:cxnSpLocks/>
          </p:cNvCxnSpPr>
          <p:nvPr/>
        </p:nvCxnSpPr>
        <p:spPr>
          <a:xfrm>
            <a:off x="7288742" y="3607002"/>
            <a:ext cx="856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70AAF8-101A-72F5-8DA6-5DC8A922FCA8}"/>
              </a:ext>
            </a:extLst>
          </p:cNvPr>
          <p:cNvSpPr txBox="1"/>
          <p:nvPr/>
        </p:nvSpPr>
        <p:spPr>
          <a:xfrm>
            <a:off x="6689897" y="3381371"/>
            <a:ext cx="74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>
                <a:latin typeface="Segoe UI" panose="020B0502040204020203" pitchFamily="34" charset="0"/>
                <a:cs typeface="Segoe UI" panose="020B0502040204020203" pitchFamily="34" charset="0"/>
              </a:rPr>
              <a:t>tail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1F9513-AF81-58D9-A08E-CEBD39FC8E34}"/>
              </a:ext>
            </a:extLst>
          </p:cNvPr>
          <p:cNvCxnSpPr>
            <a:cxnSpLocks/>
          </p:cNvCxnSpPr>
          <p:nvPr/>
        </p:nvCxnSpPr>
        <p:spPr>
          <a:xfrm>
            <a:off x="6919083" y="4682417"/>
            <a:ext cx="745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E42F2BA-6BAC-37C2-19C6-537DD6D56ADE}"/>
              </a:ext>
            </a:extLst>
          </p:cNvPr>
          <p:cNvSpPr/>
          <p:nvPr/>
        </p:nvSpPr>
        <p:spPr>
          <a:xfrm>
            <a:off x="7618861" y="4352467"/>
            <a:ext cx="735155" cy="730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6133BD-1B0D-D0AD-1F19-31E2CD85948A}"/>
              </a:ext>
            </a:extLst>
          </p:cNvPr>
          <p:cNvSpPr/>
          <p:nvPr/>
        </p:nvSpPr>
        <p:spPr>
          <a:xfrm>
            <a:off x="9099081" y="4430366"/>
            <a:ext cx="722494" cy="6321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FCFB62-4055-BBF1-3406-60271A9EAFCF}"/>
              </a:ext>
            </a:extLst>
          </p:cNvPr>
          <p:cNvCxnSpPr>
            <a:cxnSpLocks/>
          </p:cNvCxnSpPr>
          <p:nvPr/>
        </p:nvCxnSpPr>
        <p:spPr>
          <a:xfrm>
            <a:off x="8354016" y="4746456"/>
            <a:ext cx="745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5AB1E-513B-7030-891B-B58B00230014}"/>
              </a:ext>
            </a:extLst>
          </p:cNvPr>
          <p:cNvCxnSpPr>
            <a:cxnSpLocks/>
            <a:stCxn id="53" idx="6"/>
            <a:endCxn id="62" idx="1"/>
          </p:cNvCxnSpPr>
          <p:nvPr/>
        </p:nvCxnSpPr>
        <p:spPr>
          <a:xfrm flipV="1">
            <a:off x="9821575" y="4729135"/>
            <a:ext cx="604646" cy="1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70C3B8-BF60-F0CD-BFC4-F5958B044DA7}"/>
              </a:ext>
            </a:extLst>
          </p:cNvPr>
          <p:cNvCxnSpPr>
            <a:cxnSpLocks/>
          </p:cNvCxnSpPr>
          <p:nvPr/>
        </p:nvCxnSpPr>
        <p:spPr>
          <a:xfrm flipV="1">
            <a:off x="5783356" y="5808837"/>
            <a:ext cx="0" cy="33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041730C-A20B-6C84-B08D-F511207AB804}"/>
              </a:ext>
            </a:extLst>
          </p:cNvPr>
          <p:cNvSpPr txBox="1"/>
          <p:nvPr/>
        </p:nvSpPr>
        <p:spPr>
          <a:xfrm>
            <a:off x="5398650" y="6064519"/>
            <a:ext cx="21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2CDEBD-0526-5D94-9170-2996224C3D37}"/>
              </a:ext>
            </a:extLst>
          </p:cNvPr>
          <p:cNvCxnSpPr>
            <a:cxnSpLocks/>
          </p:cNvCxnSpPr>
          <p:nvPr/>
        </p:nvCxnSpPr>
        <p:spPr>
          <a:xfrm flipV="1">
            <a:off x="6143696" y="4998507"/>
            <a:ext cx="257104" cy="17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1CD93133-3ABC-A922-2141-E5051319BBF9}"/>
              </a:ext>
            </a:extLst>
          </p:cNvPr>
          <p:cNvSpPr/>
          <p:nvPr/>
        </p:nvSpPr>
        <p:spPr>
          <a:xfrm>
            <a:off x="6234491" y="4366328"/>
            <a:ext cx="722494" cy="6321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1BBCA4-9DF3-4575-2065-B1423C53EEB9}"/>
              </a:ext>
            </a:extLst>
          </p:cNvPr>
          <p:cNvSpPr txBox="1"/>
          <p:nvPr/>
        </p:nvSpPr>
        <p:spPr>
          <a:xfrm>
            <a:off x="10426221" y="4544469"/>
            <a:ext cx="83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>
                <a:latin typeface="Segoe UI" panose="020B0502040204020203" pitchFamily="34" charset="0"/>
                <a:cs typeface="Segoe UI" panose="020B0502040204020203" pitchFamily="34" charset="0"/>
              </a:rPr>
              <a:t>NULL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5614C5-2B92-4206-7E84-531109EACF45}"/>
              </a:ext>
            </a:extLst>
          </p:cNvPr>
          <p:cNvSpPr txBox="1"/>
          <p:nvPr/>
        </p:nvSpPr>
        <p:spPr>
          <a:xfrm>
            <a:off x="9252788" y="5793536"/>
            <a:ext cx="179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>
                <a:latin typeface="Segoe UI" panose="020B0502040204020203" pitchFamily="34" charset="0"/>
                <a:cs typeface="Segoe UI" panose="020B0502040204020203" pitchFamily="34" charset="0"/>
              </a:rPr>
              <a:t>tail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798BC9-4915-A1D4-8175-C6403C4C1DBB}"/>
              </a:ext>
            </a:extLst>
          </p:cNvPr>
          <p:cNvSpPr/>
          <p:nvPr/>
        </p:nvSpPr>
        <p:spPr>
          <a:xfrm>
            <a:off x="5398650" y="4998835"/>
            <a:ext cx="735155" cy="730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/>
              <a:t>p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B569FA2-9676-0BCB-D10D-8CF940809B96}"/>
              </a:ext>
            </a:extLst>
          </p:cNvPr>
          <p:cNvCxnSpPr>
            <a:cxnSpLocks/>
          </p:cNvCxnSpPr>
          <p:nvPr/>
        </p:nvCxnSpPr>
        <p:spPr>
          <a:xfrm flipV="1">
            <a:off x="9566547" y="5131231"/>
            <a:ext cx="0" cy="59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68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2" grpId="0"/>
      <p:bldP spid="40" grpId="0" animBg="1"/>
      <p:bldP spid="42" grpId="0"/>
      <p:bldP spid="46" grpId="0"/>
      <p:bldP spid="50" grpId="0"/>
      <p:bldP spid="52" grpId="0" animBg="1"/>
      <p:bldP spid="53" grpId="0" animBg="1"/>
      <p:bldP spid="59" grpId="0"/>
      <p:bldP spid="61" grpId="0" animBg="1"/>
      <p:bldP spid="62" grpId="0"/>
      <p:bldP spid="62" grpId="1"/>
      <p:bldP spid="63" grpId="0"/>
      <p:bldP spid="8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68A99-CEB1-A910-8B5E-6D6BC38B2BCD}"/>
              </a:ext>
            </a:extLst>
          </p:cNvPr>
          <p:cNvSpPr txBox="1"/>
          <p:nvPr/>
        </p:nvSpPr>
        <p:spPr>
          <a:xfrm>
            <a:off x="597409" y="336549"/>
            <a:ext cx="1098103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</a:t>
            </a:r>
          </a:p>
          <a:p>
            <a:r>
              <a:rPr lang="en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 quyết  vấn đề : Tóm tắt Đề thi giữa kỳ DSA 2021</a:t>
            </a:r>
          </a:p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Câu 2 : Người ta sử dụng </a:t>
            </a:r>
            <a:r>
              <a:rPr lang="vi-VN"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 List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 N phần tử </a:t>
            </a:r>
            <a:r>
              <a:rPr lang="vi-VN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1&lt;N&lt;100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 cài đặt ứng dụng </a:t>
            </a:r>
            <a:r>
              <a:rPr lang="vi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 lý mua vé xem phim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vi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mỗi phần tử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 danh sách là </a:t>
            </a:r>
            <a:r>
              <a:rPr lang="vi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 tin của một người </a:t>
            </a: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mua vé xem phim có các thông tin sau : Họ tên, số lượng vé muốn mua, loại ghế (1: ghế đơn, 2: ghế đôi), ngày, tháng xem phim, loại vé (1: giảm giá, 0: không giảm giá). Hãy : </a:t>
            </a:r>
          </a:p>
          <a:p>
            <a:pPr marL="514350" indent="-514350">
              <a:buAutoNum type="alphaLcParenR"/>
            </a:pP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Định nghĩa cấu trúc dữ liệu cho danh sách liên kết.</a:t>
            </a:r>
          </a:p>
          <a:p>
            <a:pPr marL="514350" indent="-514350">
              <a:buFont typeface="Arial"/>
              <a:buAutoNum type="alphaLcParenR"/>
            </a:pPr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Viết hàm nhập vào danh sách M người mua vé, M nhập từ bàn phím (0&lt;M&lt;N)  </a:t>
            </a:r>
          </a:p>
        </p:txBody>
      </p:sp>
    </p:spTree>
    <p:extLst>
      <p:ext uri="{BB962C8B-B14F-4D97-AF65-F5344CB8AC3E}">
        <p14:creationId xmlns:p14="http://schemas.microsoft.com/office/powerpoint/2010/main" val="4645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A9F293-0B29-785F-BC5A-15AEE2855660}"/>
              </a:ext>
            </a:extLst>
          </p:cNvPr>
          <p:cNvSpPr txBox="1"/>
          <p:nvPr/>
        </p:nvSpPr>
        <p:spPr>
          <a:xfrm>
            <a:off x="669850" y="1382286"/>
            <a:ext cx="108522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26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NguoiMuaVe </a:t>
            </a:r>
          </a:p>
          <a:p>
            <a:r>
              <a:rPr lang="vi-VN" sz="2600">
                <a:latin typeface="Menlo" panose="020B0609030804020204" pitchFamily="49" charset="0"/>
              </a:rPr>
              <a:t>{</a:t>
            </a:r>
            <a:endParaRPr lang="vi-VN" sz="2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vi-VN" sz="26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string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HoTen; </a:t>
            </a:r>
          </a:p>
          <a:p>
            <a:r>
              <a:rPr lang="vi-VN" sz="2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SoluongVe; </a:t>
            </a:r>
          </a:p>
          <a:p>
            <a:r>
              <a:rPr lang="vi-VN" sz="26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string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NgayThang; </a:t>
            </a:r>
          </a:p>
          <a:p>
            <a:r>
              <a:rPr lang="vi-VN" sz="2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LoaiGhe; </a:t>
            </a:r>
          </a:p>
          <a:p>
            <a:r>
              <a:rPr lang="vi-VN" sz="2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LoaiVe; </a:t>
            </a:r>
          </a:p>
          <a:p>
            <a: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 </a:t>
            </a:r>
          </a:p>
          <a:p>
            <a:br>
              <a:rPr lang="vi-VN" sz="2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vi-VN" sz="2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A3510-AFF2-4592-5436-C5AA7A7D8B47}"/>
              </a:ext>
            </a:extLst>
          </p:cNvPr>
          <p:cNvSpPr txBox="1"/>
          <p:nvPr/>
        </p:nvSpPr>
        <p:spPr>
          <a:xfrm>
            <a:off x="616688" y="372140"/>
            <a:ext cx="10600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2a . Định nghĩa cấu trúc dữ liệu cho danh sách liên kết.</a:t>
            </a:r>
          </a:p>
        </p:txBody>
      </p:sp>
    </p:spTree>
    <p:extLst>
      <p:ext uri="{BB962C8B-B14F-4D97-AF65-F5344CB8AC3E}">
        <p14:creationId xmlns:p14="http://schemas.microsoft.com/office/powerpoint/2010/main" val="20374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4F33F9-92A7-BE48-B57D-338D6FCFC4E8}"/>
              </a:ext>
            </a:extLst>
          </p:cNvPr>
          <p:cNvSpPr txBox="1"/>
          <p:nvPr/>
        </p:nvSpPr>
        <p:spPr>
          <a:xfrm>
            <a:off x="701750" y="1127052"/>
            <a:ext cx="860439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data; 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next;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LIST</a:t>
            </a:r>
            <a:endParaRPr lang="en-US" sz="2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head;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tail;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vi-VN" sz="2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41624-9BE9-4765-804F-2124CE2C7870}"/>
              </a:ext>
            </a:extLst>
          </p:cNvPr>
          <p:cNvSpPr txBox="1"/>
          <p:nvPr/>
        </p:nvSpPr>
        <p:spPr>
          <a:xfrm>
            <a:off x="701750" y="457200"/>
            <a:ext cx="10270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2a . Định nghĩa cấu trúc dữ liệu cho danh sách liên kết.</a:t>
            </a: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1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3B365-37EC-FD9C-4D9B-3ABEAC25632B}"/>
              </a:ext>
            </a:extLst>
          </p:cNvPr>
          <p:cNvSpPr txBox="1"/>
          <p:nvPr/>
        </p:nvSpPr>
        <p:spPr>
          <a:xfrm>
            <a:off x="443753" y="389966"/>
            <a:ext cx="1110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b) Viết hàm nhập vào danh sách M người mua vé, M nhập từ bàn phím (0&lt;M&lt;N)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A775-1EB4-5450-EA72-A42E74B868F8}"/>
              </a:ext>
            </a:extLst>
          </p:cNvPr>
          <p:cNvSpPr txBox="1"/>
          <p:nvPr/>
        </p:nvSpPr>
        <p:spPr>
          <a:xfrm>
            <a:off x="646994" y="1358153"/>
            <a:ext cx="105617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Hướng Dẫn</a:t>
            </a:r>
          </a:p>
          <a:p>
            <a:endParaRPr lang="vi-VN" sz="3200" b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vi-VN" sz="3200" dirty="0">
                <a:latin typeface="Segoe UI" panose="020B0502040204020203" pitchFamily="34" charset="0"/>
                <a:cs typeface="Segoe UI" panose="020B0502040204020203" pitchFamily="34" charset="0"/>
              </a:rPr>
              <a:t>B1: Viết đoạn </a:t>
            </a:r>
            <a:r>
              <a:rPr lang="vi-VN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vi-VN" sz="3200" dirty="0">
                <a:latin typeface="Segoe UI" panose="020B0502040204020203" pitchFamily="34" charset="0"/>
                <a:cs typeface="Segoe UI" panose="020B0502040204020203" pitchFamily="34" charset="0"/>
              </a:rPr>
              <a:t> Nhập thông tin người mua vé</a:t>
            </a:r>
          </a:p>
          <a:p>
            <a:r>
              <a:rPr lang="vi-VN" sz="32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B2: viết đoạn </a:t>
            </a:r>
            <a:r>
              <a:rPr lang="vi-VN" sz="3200" b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vi-VN" sz="32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thêm vào cuối </a:t>
            </a:r>
            <a:r>
              <a:rPr lang="vi-VN" sz="3200" b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LinkedList</a:t>
            </a:r>
            <a:r>
              <a:rPr lang="vi-VN" sz="32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15D475-0226-DEEB-37D8-262E3E7BF511}"/>
              </a:ext>
            </a:extLst>
          </p:cNvPr>
          <p:cNvSpPr txBox="1"/>
          <p:nvPr/>
        </p:nvSpPr>
        <p:spPr>
          <a:xfrm>
            <a:off x="469901" y="416768"/>
            <a:ext cx="11201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NhapDanhSach(</a:t>
            </a:r>
            <a:r>
              <a:rPr lang="vi-VN" sz="20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 </a:t>
            </a:r>
            <a:r>
              <a:rPr lang="vi-VN" sz="20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vi-VN" sz="20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20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vi-VN" sz="20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vi-VN" sz="20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= </a:t>
            </a:r>
            <a:r>
              <a:rPr lang="vi-VN" sz="20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M; i++) {</a:t>
            </a:r>
          </a:p>
          <a:p>
            <a:r>
              <a:rPr lang="vi-VN" sz="20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Nhập thông tin người mua vé</a:t>
            </a:r>
            <a:endParaRPr lang="vi-VN" sz="20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NguoiMuaVe nguoiMuaVe;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Nhap thong tin nguoi mua ve thu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&lt;&lt; i+</a:t>
            </a:r>
            <a:r>
              <a:rPr lang="vi-VN" sz="20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&lt;&lt; endl;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Ho ten: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20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getline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(cin, </a:t>
            </a:r>
            <a:r>
              <a:rPr lang="vi-VN" sz="20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.HoTen);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So luong ve: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 &gt;&gt; </a:t>
            </a:r>
            <a:r>
              <a:rPr lang="vi-VN" sz="20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.SoluongVe;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Ngay thang: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 &gt;&gt; </a:t>
            </a:r>
            <a:r>
              <a:rPr lang="vi-VN" sz="20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.NgayThang;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Loai ghe (1 - Ghe VIP, 2 - Ghe thuong):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 &gt;&gt; </a:t>
            </a:r>
            <a:r>
              <a:rPr lang="vi-VN" sz="20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.LoaiGhe;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 &lt;&lt;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Loai ve (1 - Ve nguyen gia, 2 - Ve thang thang, 3 - Ve thang nam): </a:t>
            </a:r>
            <a:r>
              <a:rPr lang="vi-VN" sz="2000" b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 &gt;&gt; </a:t>
            </a:r>
            <a:r>
              <a:rPr lang="vi-VN" sz="20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nguoiMuaVe</a:t>
            </a:r>
            <a:r>
              <a:rPr lang="vi-VN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.LoaiVe;</a:t>
            </a:r>
          </a:p>
          <a:p>
            <a:r>
              <a:rPr lang="en-US" sz="2400"/>
              <a:t>addToTail( list,</a:t>
            </a:r>
            <a:r>
              <a:rPr lang="vi-VN" sz="2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nguoiMuaVe</a:t>
            </a:r>
            <a:r>
              <a:rPr lang="en-US" sz="2400"/>
              <a:t>); </a:t>
            </a:r>
          </a:p>
          <a:p>
            <a:r>
              <a:rPr lang="en-US" sz="2000"/>
              <a:t>}</a:t>
            </a:r>
            <a:endParaRPr lang="en-VN" sz="2000"/>
          </a:p>
        </p:txBody>
      </p:sp>
    </p:spTree>
    <p:extLst>
      <p:ext uri="{BB962C8B-B14F-4D97-AF65-F5344CB8AC3E}">
        <p14:creationId xmlns:p14="http://schemas.microsoft.com/office/powerpoint/2010/main" val="343690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B8F2E1-ACBF-D87A-2FA6-C0E645F9E5FA}"/>
              </a:ext>
            </a:extLst>
          </p:cNvPr>
          <p:cNvSpPr txBox="1"/>
          <p:nvPr/>
        </p:nvSpPr>
        <p:spPr>
          <a:xfrm>
            <a:off x="689811" y="288758"/>
            <a:ext cx="44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2DB6C-8C5E-5C91-2BDB-FB51F67C7954}"/>
              </a:ext>
            </a:extLst>
          </p:cNvPr>
          <p:cNvSpPr txBox="1"/>
          <p:nvPr/>
        </p:nvSpPr>
        <p:spPr>
          <a:xfrm>
            <a:off x="1187115" y="288758"/>
            <a:ext cx="1389246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void </a:t>
            </a:r>
            <a:r>
              <a:rPr lang="en-US" sz="320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addTaiL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LIST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&amp;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, const NguoiMuaVe&amp; nmv) {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*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new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();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data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nmv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next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NULL;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if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(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== NULL) {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else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{</a:t>
            </a:r>
          </a:p>
          <a:p>
            <a:pPr algn="just"/>
            <a:r>
              <a:rPr lang="en-US" sz="3200"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     L.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tail-&gt;next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1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D09C2-F773-B3AE-2C1A-4ED2254B11F3}"/>
              </a:ext>
            </a:extLst>
          </p:cNvPr>
          <p:cNvSpPr txBox="1"/>
          <p:nvPr/>
        </p:nvSpPr>
        <p:spPr>
          <a:xfrm>
            <a:off x="681925" y="495947"/>
            <a:ext cx="1978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GK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41BAC-8E1F-A3E3-6B3C-D3EBDBFB987A}"/>
              </a:ext>
            </a:extLst>
          </p:cNvPr>
          <p:cNvSpPr txBox="1"/>
          <p:nvPr/>
        </p:nvSpPr>
        <p:spPr>
          <a:xfrm>
            <a:off x="545433" y="1080722"/>
            <a:ext cx="110115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Câu 2 : Tóm Tắt Đề 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Người ta muốn lưu trữ danh sách hàng hóa tại công ty X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Thông tin: Tên mặt hàng ; Giá mặt hàng ;Số lượng còn trong kho .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a.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 nghĩa cấu trúc dữ liệu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lưu </a:t>
            </a:r>
            <a:r>
              <a:rPr lang="vi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danh sách các mặt hàng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, sử dụng Linked List (1 điểm)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4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E3BA70-0E10-BDDE-2EA5-64047A71A1F2}"/>
              </a:ext>
            </a:extLst>
          </p:cNvPr>
          <p:cNvSpPr txBox="1"/>
          <p:nvPr/>
        </p:nvSpPr>
        <p:spPr>
          <a:xfrm>
            <a:off x="625642" y="288759"/>
            <a:ext cx="109246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/>
              <a:t>a)</a:t>
            </a:r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MatHang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string Ten_mat_hang ;</a:t>
            </a: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Gia_mat_hang;</a:t>
            </a: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So_luong_kho;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VN" sz="3200"/>
          </a:p>
        </p:txBody>
      </p:sp>
    </p:spTree>
    <p:extLst>
      <p:ext uri="{BB962C8B-B14F-4D97-AF65-F5344CB8AC3E}">
        <p14:creationId xmlns:p14="http://schemas.microsoft.com/office/powerpoint/2010/main" val="251047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6DA7B8-4243-88DB-ED19-110FE03EC559}"/>
              </a:ext>
            </a:extLst>
          </p:cNvPr>
          <p:cNvSpPr txBox="1"/>
          <p:nvPr/>
        </p:nvSpPr>
        <p:spPr>
          <a:xfrm>
            <a:off x="724395" y="498765"/>
            <a:ext cx="10379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III.  Cây nhị phần tìm kiếm</a:t>
            </a:r>
            <a:endParaRPr lang="en-VN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B552F-4591-9708-A62E-CF648D8900AF}"/>
              </a:ext>
            </a:extLst>
          </p:cNvPr>
          <p:cNvSpPr txBox="1"/>
          <p:nvPr/>
        </p:nvSpPr>
        <p:spPr>
          <a:xfrm>
            <a:off x="676894" y="1145096"/>
            <a:ext cx="89421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Định nghĩa: 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 Là Cây nhị phân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Bảo đảm nguyên tắc bố trí khóa tại mỗi nút: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• Các nút trong cây </a:t>
            </a:r>
            <a:r>
              <a:rPr lang="vi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trái nhỏ hơn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nút hiện hành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• Các nút trong cây </a:t>
            </a:r>
            <a:r>
              <a:rPr lang="vi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phải lớn hơn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nút hiện hành </a:t>
            </a:r>
          </a:p>
          <a:p>
            <a:b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9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28D620-BB76-726E-64E7-5BD9A568555F}"/>
              </a:ext>
            </a:extLst>
          </p:cNvPr>
          <p:cNvSpPr txBox="1"/>
          <p:nvPr/>
        </p:nvSpPr>
        <p:spPr>
          <a:xfrm>
            <a:off x="866274" y="737937"/>
            <a:ext cx="827772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MatHang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data; </a:t>
            </a:r>
          </a:p>
          <a:p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next; 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LIST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head;</a:t>
            </a:r>
          </a:p>
          <a:p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Node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tail;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vi-VN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89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687D47-4927-6C5B-959A-365C1D1BE613}"/>
              </a:ext>
            </a:extLst>
          </p:cNvPr>
          <p:cNvSpPr txBox="1"/>
          <p:nvPr/>
        </p:nvSpPr>
        <p:spPr>
          <a:xfrm>
            <a:off x="641684" y="561475"/>
            <a:ext cx="10427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b. Viết </a:t>
            </a:r>
            <a:r>
              <a:rPr lang="vi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hàm nhập vào danh sách 50 mặt hàng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sử dụng cấu trúc dữ liệu ở câu 2.a, biết rằng khi nhập lần lượt từng mặt hàng sẽ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 vào cuối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danh sách. (1.5 điểm)</a:t>
            </a: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3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B8F2E1-ACBF-D87A-2FA6-C0E645F9E5FA}"/>
              </a:ext>
            </a:extLst>
          </p:cNvPr>
          <p:cNvSpPr txBox="1"/>
          <p:nvPr/>
        </p:nvSpPr>
        <p:spPr>
          <a:xfrm>
            <a:off x="689811" y="288758"/>
            <a:ext cx="44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sz="3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2DB6C-8C5E-5C91-2BDB-FB51F67C7954}"/>
              </a:ext>
            </a:extLst>
          </p:cNvPr>
          <p:cNvSpPr txBox="1"/>
          <p:nvPr/>
        </p:nvSpPr>
        <p:spPr>
          <a:xfrm>
            <a:off x="1187116" y="288758"/>
            <a:ext cx="960922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void </a:t>
            </a:r>
            <a:r>
              <a:rPr lang="en-US" sz="320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addTaiL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LIST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&amp;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, constMatHang&amp; x) {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*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new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320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Node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();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data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x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-&gt;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next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NULL;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if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(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== NULL) {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head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</a:t>
            </a:r>
            <a:r>
              <a:rPr lang="en-US" sz="320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else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{</a:t>
            </a:r>
          </a:p>
          <a:p>
            <a:pPr algn="just"/>
            <a:r>
              <a:rPr lang="en-US" sz="3200"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     L.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tail-&gt;next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 = 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   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r>
              <a:rPr lang="en-US" sz="3200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tail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= </a:t>
            </a:r>
            <a:r>
              <a:rPr lang="en-US" sz="320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p</a:t>
            </a:r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;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    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}</a:t>
            </a:r>
            <a:endParaRPr lang="en-VN" sz="3200">
              <a:effectLst/>
              <a:latin typeface="Consolas" panose="020B0609020204030204" pitchFamily="49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F7B6D8-ADB8-7095-2BEC-D8ACF9A14993}"/>
              </a:ext>
            </a:extLst>
          </p:cNvPr>
          <p:cNvSpPr txBox="1"/>
          <p:nvPr/>
        </p:nvSpPr>
        <p:spPr>
          <a:xfrm>
            <a:off x="609600" y="482600"/>
            <a:ext cx="3670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GK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A9BA6-AA8B-E1B1-7582-D78A9DAA87AD}"/>
              </a:ext>
            </a:extLst>
          </p:cNvPr>
          <p:cNvSpPr txBox="1"/>
          <p:nvPr/>
        </p:nvSpPr>
        <p:spPr>
          <a:xfrm>
            <a:off x="609600" y="1638300"/>
            <a:ext cx="10871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Câu 1 (4.5 điểm):  Cho chuỗi S (ví dụ S=”ABCD”), 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hãy in ra màn hình chuỗi đảo ngược </a:t>
            </a:r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của chuỗi S (”DCBA”) bằng cách sử dụng cấu trúc ngăn xếp (stack). Hãy:</a:t>
            </a:r>
          </a:p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a) Định nghĩa cấu trúc dữ liệu biểu diễn ngăn xếp theo yêu cầu:  </a:t>
            </a:r>
          </a:p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b) Viết hàm in ra chuỗi đảo ngược của chuỗi S và các hàm khác có liên quan, sử dụng  cấu trúc dữ liệu trong câu 1.a.  </a:t>
            </a:r>
          </a:p>
          <a:p>
            <a:endParaRPr lang="vi-VN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54473-5ACC-FE78-2943-569D08A5B5D4}"/>
              </a:ext>
            </a:extLst>
          </p:cNvPr>
          <p:cNvSpPr txBox="1"/>
          <p:nvPr/>
        </p:nvSpPr>
        <p:spPr>
          <a:xfrm>
            <a:off x="876300" y="11811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5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4A490-F66C-D08E-646B-CA1A6D391D57}"/>
              </a:ext>
            </a:extLst>
          </p:cNvPr>
          <p:cNvSpPr txBox="1"/>
          <p:nvPr/>
        </p:nvSpPr>
        <p:spPr>
          <a:xfrm>
            <a:off x="464948" y="356461"/>
            <a:ext cx="10735897" cy="687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a)</a:t>
            </a:r>
            <a:r>
              <a:rPr lang="en-US" sz="3200" b="0">
                <a:solidFill>
                  <a:srgbClr val="0000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Định nghĩa cấu trúc dữ liệu biểu diễn ngăn xếp theo yêu cầu: </a:t>
            </a:r>
            <a:endParaRPr lang="en-US" sz="3200" b="0">
              <a:solidFill>
                <a:srgbClr val="0000F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top;</a:t>
            </a:r>
          </a:p>
          <a:p>
            <a:r>
              <a:rPr lang="en-US" sz="2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unsigned</a:t>
            </a:r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capacity;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string array;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Stack:</a:t>
            </a:r>
          </a:p>
          <a:p>
            <a:r>
              <a:rPr lang="vi-VN" sz="3200" b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top: Chỉ số phần tử trên cùng của ngăn xếp.</a:t>
            </a:r>
          </a:p>
          <a:p>
            <a:r>
              <a:rPr lang="vi-VN" sz="3200" b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capacity: Dung lượng tối đa của ngăn xếp.</a:t>
            </a:r>
          </a:p>
          <a:p>
            <a:r>
              <a:rPr lang="vi-VN" sz="3200" b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array: Mảng lưu trữ các phần tử của ngăn xếp dưới dạng string.</a:t>
            </a:r>
          </a:p>
          <a:p>
            <a:endParaRPr lang="en-US" sz="2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443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3C61C-2CC3-2BC9-EC5A-7033E7EC3928}"/>
              </a:ext>
            </a:extLst>
          </p:cNvPr>
          <p:cNvSpPr txBox="1"/>
          <p:nvPr/>
        </p:nvSpPr>
        <p:spPr>
          <a:xfrm>
            <a:off x="619932" y="387458"/>
            <a:ext cx="109263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b) Viết hàm in ra chuỗi đảo ngược của chuỗi S và các hàm khác có liên quan, sử dụng  cấu trúc dữ liệu trong câu 1.a.  </a:t>
            </a:r>
          </a:p>
          <a:p>
            <a:br>
              <a:rPr lang="vi-VN" sz="4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vi-VN" sz="40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DE4F-5101-39DC-E236-8B5C995ABF51}"/>
              </a:ext>
            </a:extLst>
          </p:cNvPr>
          <p:cNvSpPr txBox="1"/>
          <p:nvPr/>
        </p:nvSpPr>
        <p:spPr>
          <a:xfrm>
            <a:off x="464949" y="588936"/>
            <a:ext cx="12972082" cy="652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Hàm tạo ngăn xếp mới có dung lượng capacity</a:t>
            </a:r>
            <a:endParaRPr lang="vi-VN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vi-VN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createStack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capacity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b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2"/>
            <a:r>
              <a:rPr lang="vi-VN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	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32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vi-VN" sz="32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	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 = -</a:t>
            </a:r>
            <a:r>
              <a:rPr lang="vi-VN" sz="3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vi-VN" sz="32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	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.capacity = </a:t>
            </a:r>
            <a:r>
              <a:rPr lang="vi-VN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capacity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vi-VN" sz="32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	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.array.</a:t>
            </a:r>
            <a:r>
              <a:rPr lang="vi-VN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capacity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vi-VN" sz="32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3200" b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vi-VN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vi-VN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VN" sz="3200"/>
          </a:p>
          <a:p>
            <a:endParaRPr lang="en-VN" sz="3200"/>
          </a:p>
        </p:txBody>
      </p:sp>
    </p:spTree>
    <p:extLst>
      <p:ext uri="{BB962C8B-B14F-4D97-AF65-F5344CB8AC3E}">
        <p14:creationId xmlns:p14="http://schemas.microsoft.com/office/powerpoint/2010/main" val="254108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CC48B2-95CC-3C7E-14FB-6F8E9090307A}"/>
              </a:ext>
            </a:extLst>
          </p:cNvPr>
          <p:cNvSpPr txBox="1"/>
          <p:nvPr/>
        </p:nvSpPr>
        <p:spPr>
          <a:xfrm>
            <a:off x="650929" y="542440"/>
            <a:ext cx="1117427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Kiểm tra ngăn xếp có đầy không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isFull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 ==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.capacity - </a:t>
            </a:r>
            <a:r>
              <a:rPr lang="en-US" sz="3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3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Kiểm tra ngăn xếp có rỗng không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isEmpty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 == -</a:t>
            </a:r>
            <a:r>
              <a:rPr lang="en-US" sz="3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566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5D778B-A1B0-9DE7-2FD5-F8A1DDFA4566}"/>
              </a:ext>
            </a:extLst>
          </p:cNvPr>
          <p:cNvSpPr txBox="1"/>
          <p:nvPr/>
        </p:nvSpPr>
        <p:spPr>
          <a:xfrm>
            <a:off x="728420" y="650929"/>
            <a:ext cx="1171671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Thêm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phần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tử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vào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ngăn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xếp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3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32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isFull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 {</a:t>
            </a:r>
          </a:p>
          <a:p>
            <a:r>
              <a:rPr lang="en-US" sz="32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</a:t>
            </a:r>
          </a:p>
          <a:p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3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.array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[++</a:t>
            </a:r>
            <a:r>
              <a:rPr lang="en-US" sz="3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3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6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165583-6D22-A201-2603-03C26FD0130D}"/>
              </a:ext>
            </a:extLst>
          </p:cNvPr>
          <p:cNvSpPr txBox="1"/>
          <p:nvPr/>
        </p:nvSpPr>
        <p:spPr>
          <a:xfrm>
            <a:off x="929898" y="883403"/>
            <a:ext cx="109418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Lấy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và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xóa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phần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tử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trên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cùng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của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ngăn</a:t>
            </a:r>
            <a:r>
              <a:rPr lang="en-US" sz="3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xếp</a:t>
            </a:r>
            <a:endParaRPr lang="en-US" sz="3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pop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32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isEmpty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 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{</a:t>
            </a:r>
          </a:p>
          <a:p>
            <a:r>
              <a:rPr lang="en-US" sz="32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3200" b="0" dirty="0">
                <a:solidFill>
                  <a:srgbClr val="B776FB"/>
                </a:solidFill>
                <a:effectLst/>
                <a:latin typeface="Menlo" panose="020B0609030804020204" pitchFamily="49" charset="0"/>
              </a:rPr>
              <a:t>\0</a:t>
            </a:r>
            <a:r>
              <a:rPr lang="en-US" sz="32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sz="32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   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.array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3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</a:t>
            </a:r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--];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337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34390" y="336549"/>
            <a:ext cx="11022131" cy="81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vi-VN" sz="4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III. Cây nhị phần , cây nhị phần tìm kiếm</a:t>
            </a:r>
            <a:endParaRPr lang="vi-VN" sz="40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577D3-882B-C296-8B76-23BA054BBCE8}"/>
              </a:ext>
            </a:extLst>
          </p:cNvPr>
          <p:cNvSpPr txBox="1"/>
          <p:nvPr/>
        </p:nvSpPr>
        <p:spPr>
          <a:xfrm>
            <a:off x="635480" y="997528"/>
            <a:ext cx="10921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b="1">
                <a:latin typeface="Segoe UI" panose="020B0502040204020203" pitchFamily="34" charset="0"/>
                <a:cs typeface="Segoe UI" panose="020B0502040204020203" pitchFamily="34" charset="0"/>
              </a:rPr>
              <a:t>Vẽ Cây Nhị Phân tìm kiếm</a:t>
            </a:r>
          </a:p>
          <a:p>
            <a:endParaRPr lang="vi-VN" sz="3200">
              <a:effectLst/>
              <a:latin typeface="Segoe UI" panose="020B0502040204020203" pitchFamily="34" charset="0"/>
              <a:ea typeface="Arial" panose="020B0604020202020204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VN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Screen Recording 2023-06-16 at 15.05.53.mov">
            <a:hlinkClick r:id="" action="ppaction://media"/>
            <a:extLst>
              <a:ext uri="{FF2B5EF4-FFF2-40B4-BE49-F238E27FC236}">
                <a16:creationId xmlns:a16="http://schemas.microsoft.com/office/drawing/2014/main" id="{0AB753BA-0E3B-9D96-F35A-2C6ED376E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4158" y="1509416"/>
            <a:ext cx="7545517" cy="47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8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08A0F0-A98C-63C6-B691-9FCB4EFA2419}"/>
              </a:ext>
            </a:extLst>
          </p:cNvPr>
          <p:cNvSpPr txBox="1"/>
          <p:nvPr/>
        </p:nvSpPr>
        <p:spPr>
          <a:xfrm>
            <a:off x="666427" y="511443"/>
            <a:ext cx="1194919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Hàm in ra chuỗi đảo ngược của chuỗi S</a:t>
            </a:r>
            <a:endParaRPr lang="vi-VN" sz="2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vi-VN" sz="2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printReverseString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2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28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</a:t>
            </a:r>
            <a:r>
              <a:rPr lang="vi-VN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createStack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2800" b="0" dirty="0" err="1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br>
              <a:rPr lang="vi-VN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vi-VN" sz="2800" b="0" dirty="0" err="1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vi-VN" sz="2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= </a:t>
            </a:r>
            <a:r>
              <a:rPr lang="vi-VN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</a:t>
            </a:r>
            <a:r>
              <a:rPr lang="vi-VN" sz="2800" b="0" dirty="0" err="1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 ++i) {</a:t>
            </a:r>
          </a:p>
          <a:p>
            <a:r>
              <a:rPr lang="vi-VN" sz="28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vi-VN" sz="2800" b="0" dirty="0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[i]);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br>
              <a:rPr lang="vi-VN" sz="2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vi-VN" sz="2800" b="0" dirty="0" err="1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vi-VN" sz="2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= </a:t>
            </a:r>
            <a:r>
              <a:rPr lang="vi-VN" sz="2800" b="0" dirty="0" err="1">
                <a:solidFill>
                  <a:srgbClr val="1F377F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.top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&gt;= </a:t>
            </a:r>
            <a:r>
              <a:rPr lang="vi-VN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--i) {</a:t>
            </a:r>
          </a:p>
          <a:p>
            <a:r>
              <a:rPr lang="vi-VN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vi-VN" sz="2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 = </a:t>
            </a:r>
            <a:r>
              <a:rPr lang="vi-VN" sz="2800" b="0" dirty="0" err="1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pop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vi-VN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&lt;&lt; c;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55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98A5-72C2-07E1-FA68-57E2CFE0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00C9C-C925-1FFF-770B-9338421E4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7846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dirty="0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IV. B – tree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 dirty="0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72</a:t>
            </a:fld>
            <a:endParaRPr sz="1600" b="1" dirty="0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89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1. </a:t>
            </a:r>
            <a:r>
              <a:rPr lang="en-US" sz="2800" dirty="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Khái</a:t>
            </a:r>
            <a:r>
              <a:rPr lang="en-US" sz="2800" dirty="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niệm</a:t>
            </a:r>
            <a:endParaRPr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-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B-tree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bậc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Mỗi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chứa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và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nó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bằng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+ 1.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gốc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: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Hoặc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là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NULL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Không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nào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là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lá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Ít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2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(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gốc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chứa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1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)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không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là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lá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Nhiều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(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gốc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chứa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m-1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 dirty="0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 dirty="0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73</a:t>
            </a:fld>
            <a:endParaRPr sz="1600" b="1" dirty="0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845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trung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gian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Ít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m/2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(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chẵn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)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và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(m+1)/2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 (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lẻ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),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ít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m/2-1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khoá</a:t>
            </a:r>
            <a:endParaRPr lang="en-US" sz="2800" kern="100" err="1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Nhiều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m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con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nhiều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m -1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khoá</a:t>
            </a:r>
            <a:endParaRPr lang="en-US" sz="2800" kern="100"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+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lá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	•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Tất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cả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lá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nằm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cùng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một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mức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Sắp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xếp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: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latin typeface="Segoe UI"/>
                <a:ea typeface="Calibri" panose="020F0502020204030204" pitchFamily="34" charset="0"/>
                <a:cs typeface="Segoe UI"/>
              </a:rPr>
              <a:t>thường</a:t>
            </a:r>
            <a:r>
              <a:rPr lang="en-US" sz="2800" kern="100" dirty="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theo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thứ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tự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tương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tự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nhị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phân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tìm</a:t>
            </a:r>
            <a:r>
              <a:rPr lang="en-US" sz="2800" kern="100" dirty="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dirty="0" err="1">
                <a:effectLst/>
                <a:latin typeface="Segoe UI"/>
                <a:ea typeface="Calibri" panose="020F0502020204030204" pitchFamily="34" charset="0"/>
                <a:cs typeface="Segoe UI"/>
              </a:rPr>
              <a:t>kiếm</a:t>
            </a:r>
            <a:endParaRPr lang="en-US" sz="2800" kern="100" dirty="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544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02E7D8AB-3E09-4A99-B669-2850FFDC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59" y="1005595"/>
            <a:ext cx="11030681" cy="315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65391-B880-52F0-787A-BC1163C5B417}"/>
              </a:ext>
            </a:extLst>
          </p:cNvPr>
          <p:cNvSpPr txBox="1"/>
          <p:nvPr/>
        </p:nvSpPr>
        <p:spPr>
          <a:xfrm>
            <a:off x="985907" y="4344116"/>
            <a:ext cx="10022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Cây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B-tree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bậc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3,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trung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ít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(3+1)/2 = 2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cây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3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cây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con,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lá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cùng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2,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gốc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ít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(3-1)/ 2= 1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thứ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tự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BST</a:t>
            </a:r>
          </a:p>
        </p:txBody>
      </p:sp>
    </p:spTree>
    <p:extLst>
      <p:ext uri="{BB962C8B-B14F-4D97-AF65-F5344CB8AC3E}">
        <p14:creationId xmlns:p14="http://schemas.microsoft.com/office/powerpoint/2010/main" val="297807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31544"/>
            <a:ext cx="10921042" cy="60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2. Các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thao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trên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B-tree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a,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endParaRPr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B1: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Tìm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phù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hợp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để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chèn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mới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này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B2: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Nếu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chưa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đầy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thì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chèn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mới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B3: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Nếu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đã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đầy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thực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hiện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thao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tách</a:t>
            </a:r>
            <a:r>
              <a:rPr lang="en-US" sz="2800" b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 b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(split node)</a:t>
            </a:r>
            <a:endParaRPr lang="en-US" sz="2800" b="1">
              <a:solidFill>
                <a:schemeClr val="dk1"/>
              </a:solidFill>
              <a:latin typeface="Segoe UI"/>
              <a:ea typeface="Quattrocento Sans"/>
              <a:cs typeface="Segoe U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4688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831544"/>
            <a:ext cx="10921042" cy="77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2. Các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thao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trên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B-tree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a,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endParaRPr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B3: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Nếu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đã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đầy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thực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hiện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thao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tách</a:t>
            </a:r>
            <a:r>
              <a:rPr lang="en-US" sz="2800" b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nút</a:t>
            </a:r>
            <a:r>
              <a:rPr lang="en-US" sz="2800" b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(split node)</a:t>
            </a:r>
            <a:endParaRPr lang="en-US" sz="2800" b="1">
              <a:solidFill>
                <a:schemeClr val="dk1"/>
              </a:solidFill>
              <a:latin typeface="Segoe UI"/>
              <a:ea typeface="Quattrocento Sans"/>
              <a:cs typeface="Segoe UI"/>
            </a:endParaRPr>
          </a:p>
          <a:p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B3.1: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Tách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lá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bị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tràn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này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thành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2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:</a:t>
            </a:r>
          </a:p>
          <a:p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+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nửa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trái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gồm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các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nhỏ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0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đến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mid – 1 </a:t>
            </a:r>
          </a:p>
          <a:p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+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nửa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phải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gồm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các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lớn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từ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vị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trí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mid + 1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đến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n</a:t>
            </a:r>
          </a:p>
          <a:p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B3.2: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Đẩy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chính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giữa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lên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 cha.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Nếu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cha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vượt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quá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số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thì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tiếp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tục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tách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</a:rPr>
              <a:t>.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2800" b="1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endParaRPr lang="vi-VN" sz="2000">
              <a:solidFill>
                <a:schemeClr val="dk1"/>
              </a:solidFill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8304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758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Cho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B-Tree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như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+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Số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tối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+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Số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tối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thiểu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(3+1)/2 =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+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Số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tối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3 – 1 =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+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Số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tối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thiểu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(3-1)/2 =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 descr="Ảnh có chứa ảnh chụp màn hình, hàng, Phông chữ, Hình chữ nhật&#10;&#10;Mô tả được tạo tự động">
            <a:extLst>
              <a:ext uri="{FF2B5EF4-FFF2-40B4-BE49-F238E27FC236}">
                <a16:creationId xmlns:a16="http://schemas.microsoft.com/office/drawing/2014/main" id="{E2B9D4D2-D66D-2FAA-57A5-FD93305D4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73" y="1688919"/>
            <a:ext cx="4344642" cy="1600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86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vào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F25B2-853F-FB75-E8A5-68571A80E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540916"/>
            <a:ext cx="4833779" cy="1392971"/>
          </a:xfrm>
          <a:prstGeom prst="rect">
            <a:avLst/>
          </a:prstGeom>
          <a:noFill/>
        </p:spPr>
      </p:pic>
      <p:pic>
        <p:nvPicPr>
          <p:cNvPr id="3" name="Picture 2" descr="Ảnh có chứa ảnh chụp màn hình, hàng, Hình chữ nhật, Đồ họa&#10;&#10;Mô tả được tạo tự động">
            <a:extLst>
              <a:ext uri="{FF2B5EF4-FFF2-40B4-BE49-F238E27FC236}">
                <a16:creationId xmlns:a16="http://schemas.microsoft.com/office/drawing/2014/main" id="{371332AE-8AD9-55D3-A9FA-DA2D8F111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52" y="4633079"/>
            <a:ext cx="4005403" cy="13577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19ACE-C7CF-6D04-3E5A-B24C78F5B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30" y="3827081"/>
            <a:ext cx="4179872" cy="2016291"/>
          </a:xfrm>
          <a:prstGeom prst="rect">
            <a:avLst/>
          </a:prstGeom>
          <a:noFill/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2280FE2-24F4-2CCA-12BC-0A92937FD7B5}"/>
              </a:ext>
            </a:extLst>
          </p:cNvPr>
          <p:cNvSpPr/>
          <p:nvPr/>
        </p:nvSpPr>
        <p:spPr>
          <a:xfrm>
            <a:off x="5486400" y="2117700"/>
            <a:ext cx="819397" cy="18083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7D61A8C-F2D8-040D-61F7-98024FC506B5}"/>
              </a:ext>
            </a:extLst>
          </p:cNvPr>
          <p:cNvSpPr/>
          <p:nvPr/>
        </p:nvSpPr>
        <p:spPr>
          <a:xfrm>
            <a:off x="5686301" y="4744809"/>
            <a:ext cx="819397" cy="180833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Ảnh có chứa ảnh chụp màn hình, hàng, Phông chữ, Hình chữ nhật&#10;&#10;Mô tả được tạo tự động">
            <a:extLst>
              <a:ext uri="{FF2B5EF4-FFF2-40B4-BE49-F238E27FC236}">
                <a16:creationId xmlns:a16="http://schemas.microsoft.com/office/drawing/2014/main" id="{843E5D5F-8328-CA59-2914-30AC8A834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50" y="1632706"/>
            <a:ext cx="3725382" cy="1372413"/>
          </a:xfrm>
          <a:prstGeom prst="rect">
            <a:avLst/>
          </a:prstGeom>
          <a:noFill/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54952A3-6AB3-7096-DD55-12719B644A2E}"/>
              </a:ext>
            </a:extLst>
          </p:cNvPr>
          <p:cNvSpPr/>
          <p:nvPr/>
        </p:nvSpPr>
        <p:spPr>
          <a:xfrm>
            <a:off x="8763990" y="3325091"/>
            <a:ext cx="166254" cy="795647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Hãy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vẽ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B-tree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khi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thêm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các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theo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thứ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tự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12, 17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20BC67-F15C-9D04-BC43-9559021D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947" y="2812596"/>
            <a:ext cx="2067213" cy="2657846"/>
          </a:xfrm>
          <a:prstGeom prst="rect">
            <a:avLst/>
          </a:prstGeom>
        </p:spPr>
      </p:pic>
      <p:pic>
        <p:nvPicPr>
          <p:cNvPr id="25" name="Picture 24" descr="A blue rectangle with black numbers&#10;&#10;Description automatically generated with low confidence">
            <a:extLst>
              <a:ext uri="{FF2B5EF4-FFF2-40B4-BE49-F238E27FC236}">
                <a16:creationId xmlns:a16="http://schemas.microsoft.com/office/drawing/2014/main" id="{164402BD-AA84-C736-C64A-F8089FDF4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503118"/>
            <a:ext cx="467742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78D7D-4579-ACE1-A180-27561B4AEB79}"/>
              </a:ext>
            </a:extLst>
          </p:cNvPr>
          <p:cNvSpPr txBox="1"/>
          <p:nvPr/>
        </p:nvSpPr>
        <p:spPr>
          <a:xfrm>
            <a:off x="520534" y="333341"/>
            <a:ext cx="11150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>
                <a:latin typeface="Segoe UI" panose="020B0502040204020203" pitchFamily="34" charset="0"/>
                <a:cs typeface="Segoe UI" panose="020B0502040204020203" pitchFamily="34" charset="0"/>
              </a:rPr>
              <a:t>Đề 2022</a:t>
            </a:r>
          </a:p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Cho dãy ký tự như sau: R, E, T, A, V, X, L, G, S, I </a:t>
            </a:r>
          </a:p>
          <a:p>
            <a:r>
              <a:rPr lang="vi-VN" sz="2800">
                <a:latin typeface="Segoe UI" panose="020B0502040204020203" pitchFamily="34" charset="0"/>
                <a:cs typeface="Segoe UI" panose="020B0502040204020203" pitchFamily="34" charset="0"/>
              </a:rPr>
              <a:t>a)V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ẽ cây nhị phân tìm kiếm</a:t>
            </a:r>
          </a:p>
        </p:txBody>
      </p:sp>
    </p:spTree>
    <p:extLst>
      <p:ext uri="{BB962C8B-B14F-4D97-AF65-F5344CB8AC3E}">
        <p14:creationId xmlns:p14="http://schemas.microsoft.com/office/powerpoint/2010/main" val="272037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20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Khi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23, 15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red and blue rectangles with black numbers&#10;&#10;Description automatically generated with low confidence">
            <a:extLst>
              <a:ext uri="{FF2B5EF4-FFF2-40B4-BE49-F238E27FC236}">
                <a16:creationId xmlns:a16="http://schemas.microsoft.com/office/drawing/2014/main" id="{FEF5D383-E091-0765-C990-4E472530A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1" y="2155452"/>
            <a:ext cx="4782217" cy="1295581"/>
          </a:xfrm>
          <a:prstGeom prst="rect">
            <a:avLst/>
          </a:prstGeom>
        </p:spPr>
      </p:pic>
      <p:pic>
        <p:nvPicPr>
          <p:cNvPr id="5" name="Picture 4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5A3A0EE9-B271-8F64-7F1E-4C3DAAD0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434" y="1660082"/>
            <a:ext cx="3896269" cy="228631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7080DF-2462-0E46-F8EB-393FDE43D373}"/>
              </a:ext>
            </a:extLst>
          </p:cNvPr>
          <p:cNvSpPr/>
          <p:nvPr/>
        </p:nvSpPr>
        <p:spPr>
          <a:xfrm>
            <a:off x="4993025" y="2604330"/>
            <a:ext cx="1045029" cy="198912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EDBBE39A-D92A-88A2-5639-096B785C6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22" y="4422108"/>
            <a:ext cx="4239217" cy="1857634"/>
          </a:xfrm>
          <a:prstGeom prst="rect">
            <a:avLst/>
          </a:prstGeom>
        </p:spPr>
      </p:pic>
      <p:pic>
        <p:nvPicPr>
          <p:cNvPr id="10" name="Picture 9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2E4D11D9-062B-35D1-B998-2D00ED9BD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054" y="4431527"/>
            <a:ext cx="491558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11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" name="Picture 11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E084C434-A94E-1BD0-C622-FAE599851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8186"/>
            <a:ext cx="5134692" cy="1533739"/>
          </a:xfrm>
          <a:prstGeom prst="rect">
            <a:avLst/>
          </a:prstGeom>
        </p:spPr>
      </p:pic>
      <p:pic>
        <p:nvPicPr>
          <p:cNvPr id="17" name="Picture 16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335C395F-6D18-04EF-F633-1E05205C7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364" y="4070517"/>
            <a:ext cx="5525271" cy="2286319"/>
          </a:xfrm>
          <a:prstGeom prst="rect">
            <a:avLst/>
          </a:prstGeom>
        </p:spPr>
      </p:pic>
      <p:pic>
        <p:nvPicPr>
          <p:cNvPr id="18" name="Picture 17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628206F5-E0E8-54FF-8F60-07B083899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08" y="1888671"/>
            <a:ext cx="4915586" cy="2057687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06EDC1-52F4-A861-EFA7-C247DA309122}"/>
              </a:ext>
            </a:extLst>
          </p:cNvPr>
          <p:cNvSpPr/>
          <p:nvPr/>
        </p:nvSpPr>
        <p:spPr>
          <a:xfrm flipV="1">
            <a:off x="5284519" y="2244436"/>
            <a:ext cx="811481" cy="130629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A0DB0FA9-30BC-D49F-8999-E9A409A49E39}"/>
              </a:ext>
            </a:extLst>
          </p:cNvPr>
          <p:cNvSpPr/>
          <p:nvPr/>
        </p:nvSpPr>
        <p:spPr>
          <a:xfrm>
            <a:off x="8858635" y="3834172"/>
            <a:ext cx="261614" cy="817722"/>
          </a:xfrm>
          <a:prstGeom prst="curved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3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24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diagram, line, rectangle&#10;&#10;Description automatically generated">
            <a:extLst>
              <a:ext uri="{FF2B5EF4-FFF2-40B4-BE49-F238E27FC236}">
                <a16:creationId xmlns:a16="http://schemas.microsoft.com/office/drawing/2014/main" id="{060EFFBB-E2CA-7EB9-AF73-46A0F2BB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62" y="3978858"/>
            <a:ext cx="7354326" cy="228631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BEB50B3E-5DA9-5ECC-C77E-FA835B61DF22}"/>
              </a:ext>
            </a:extLst>
          </p:cNvPr>
          <p:cNvSpPr/>
          <p:nvPr/>
        </p:nvSpPr>
        <p:spPr>
          <a:xfrm>
            <a:off x="2264458" y="3314693"/>
            <a:ext cx="359989" cy="825319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F59A81C1-37FF-617F-62F0-310718C7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364" y="1532695"/>
            <a:ext cx="552527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24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diagram, line, rectangle&#10;&#10;Description automatically generated">
            <a:extLst>
              <a:ext uri="{FF2B5EF4-FFF2-40B4-BE49-F238E27FC236}">
                <a16:creationId xmlns:a16="http://schemas.microsoft.com/office/drawing/2014/main" id="{060EFFBB-E2CA-7EB9-AF73-46A0F2BB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3" y="1799154"/>
            <a:ext cx="7354326" cy="2286319"/>
          </a:xfrm>
          <a:prstGeom prst="rect">
            <a:avLst/>
          </a:prstGeom>
        </p:spPr>
      </p:pic>
      <p:pic>
        <p:nvPicPr>
          <p:cNvPr id="5" name="Picture 4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C0C4D156-A226-2B64-F2B3-F397C67E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84" y="4084446"/>
            <a:ext cx="7135221" cy="228631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BEB50B3E-5DA9-5ECC-C77E-FA835B61DF22}"/>
              </a:ext>
            </a:extLst>
          </p:cNvPr>
          <p:cNvSpPr/>
          <p:nvPr/>
        </p:nvSpPr>
        <p:spPr>
          <a:xfrm>
            <a:off x="2264458" y="3314693"/>
            <a:ext cx="359989" cy="825319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1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24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" name="Picture 4" descr="A picture containing diagram, line, rectangle, design&#10;&#10;Description automatically generated">
            <a:extLst>
              <a:ext uri="{FF2B5EF4-FFF2-40B4-BE49-F238E27FC236}">
                <a16:creationId xmlns:a16="http://schemas.microsoft.com/office/drawing/2014/main" id="{C0C4D156-A226-2B64-F2B3-F397C67E9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320" y="1594889"/>
            <a:ext cx="7135221" cy="228631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BEB50B3E-5DA9-5ECC-C77E-FA835B61DF22}"/>
              </a:ext>
            </a:extLst>
          </p:cNvPr>
          <p:cNvSpPr/>
          <p:nvPr/>
        </p:nvSpPr>
        <p:spPr>
          <a:xfrm>
            <a:off x="2264458" y="3314693"/>
            <a:ext cx="359989" cy="825319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3DE9D9D0-2F8D-7738-4CEA-D21D7D83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320" y="3620220"/>
            <a:ext cx="731622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13, 19: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610F40A4-8B26-217A-23DA-6C5636A1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848" y="3843073"/>
            <a:ext cx="6277901" cy="2662356"/>
          </a:xfrm>
          <a:prstGeom prst="rect">
            <a:avLst/>
          </a:prstGeom>
        </p:spPr>
      </p:pic>
      <p:pic>
        <p:nvPicPr>
          <p:cNvPr id="9" name="Picture 8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B973599-EF28-DDBC-8907-06570158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34" y="1527714"/>
            <a:ext cx="6322758" cy="2478060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6BFA6B9D-AA44-D2D2-D842-0AA8B10E7FDE}"/>
              </a:ext>
            </a:extLst>
          </p:cNvPr>
          <p:cNvSpPr/>
          <p:nvPr/>
        </p:nvSpPr>
        <p:spPr>
          <a:xfrm>
            <a:off x="3273858" y="3843073"/>
            <a:ext cx="359989" cy="825319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3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22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61B9ADB6-0BA8-C1FF-B362-796578EB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64" y="3855712"/>
            <a:ext cx="7274726" cy="2665739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09CEC908-EF45-CB69-CE1B-B80D52C6E3E7}"/>
              </a:ext>
            </a:extLst>
          </p:cNvPr>
          <p:cNvSpPr/>
          <p:nvPr/>
        </p:nvSpPr>
        <p:spPr>
          <a:xfrm>
            <a:off x="2820925" y="3514329"/>
            <a:ext cx="406462" cy="902857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E5C21C54-5C48-1307-AA19-298526095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215" y="1435653"/>
            <a:ext cx="5877025" cy="2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7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22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61B9ADB6-0BA8-C1FF-B362-796578EB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48" y="1506600"/>
            <a:ext cx="7302402" cy="2675880"/>
          </a:xfrm>
          <a:prstGeom prst="rect">
            <a:avLst/>
          </a:prstGeom>
        </p:spPr>
      </p:pic>
      <p:pic>
        <p:nvPicPr>
          <p:cNvPr id="6" name="Picture 5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0C046BB7-0EA0-9E8C-62CC-9CF4D109C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01" y="3845571"/>
            <a:ext cx="6677574" cy="2675880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09CEC908-EF45-CB69-CE1B-B80D52C6E3E7}"/>
              </a:ext>
            </a:extLst>
          </p:cNvPr>
          <p:cNvSpPr/>
          <p:nvPr/>
        </p:nvSpPr>
        <p:spPr>
          <a:xfrm>
            <a:off x="2820925" y="3514329"/>
            <a:ext cx="406462" cy="902857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6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18, 21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" name="Picture 8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9BF8DAD1-A76E-2BF3-6348-E24E67B3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586" y="1511497"/>
            <a:ext cx="6354744" cy="2546514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BDEC8A69-36C5-7A75-29DE-A524190C5B14}"/>
              </a:ext>
            </a:extLst>
          </p:cNvPr>
          <p:cNvSpPr/>
          <p:nvPr/>
        </p:nvSpPr>
        <p:spPr>
          <a:xfrm>
            <a:off x="3182586" y="3606582"/>
            <a:ext cx="406462" cy="902857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diagram, line, rectangle, plan&#10;&#10;Description automatically generated">
            <a:extLst>
              <a:ext uri="{FF2B5EF4-FFF2-40B4-BE49-F238E27FC236}">
                <a16:creationId xmlns:a16="http://schemas.microsoft.com/office/drawing/2014/main" id="{0878766E-ED5A-E5AA-586A-344F43BF5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606" y="4095029"/>
            <a:ext cx="6156212" cy="21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16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BDEC8A69-36C5-7A75-29DE-A524190C5B14}"/>
              </a:ext>
            </a:extLst>
          </p:cNvPr>
          <p:cNvSpPr/>
          <p:nvPr/>
        </p:nvSpPr>
        <p:spPr>
          <a:xfrm>
            <a:off x="3182586" y="3606582"/>
            <a:ext cx="406462" cy="902857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diagram, line, rectangle, plan&#10;&#10;Description automatically generated">
            <a:extLst>
              <a:ext uri="{FF2B5EF4-FFF2-40B4-BE49-F238E27FC236}">
                <a16:creationId xmlns:a16="http://schemas.microsoft.com/office/drawing/2014/main" id="{0878766E-ED5A-E5AA-586A-344F43BF5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538" y="1453109"/>
            <a:ext cx="6156212" cy="2189221"/>
          </a:xfrm>
          <a:prstGeom prst="rect">
            <a:avLst/>
          </a:prstGeom>
        </p:spPr>
      </p:pic>
      <p:pic>
        <p:nvPicPr>
          <p:cNvPr id="3" name="Picture 2" descr="A picture containing diagram, line, rectangle, plan&#10;&#10;Description automatically generated">
            <a:extLst>
              <a:ext uri="{FF2B5EF4-FFF2-40B4-BE49-F238E27FC236}">
                <a16:creationId xmlns:a16="http://schemas.microsoft.com/office/drawing/2014/main" id="{6AE9F03B-A8A5-4A44-22D0-535ACC933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048" y="4106839"/>
            <a:ext cx="7159456" cy="22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07C95-5102-128C-CB5B-2DC44D019359}"/>
              </a:ext>
            </a:extLst>
          </p:cNvPr>
          <p:cNvSpPr txBox="1"/>
          <p:nvPr/>
        </p:nvSpPr>
        <p:spPr>
          <a:xfrm>
            <a:off x="520700" y="406400"/>
            <a:ext cx="11341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 1: 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Viết bảng chữ cái :</a:t>
            </a:r>
          </a:p>
          <a:p>
            <a:r>
              <a:rPr lang="en-VN" sz="32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&lt;B&lt;C&lt;D&lt;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&lt;F&lt;</a:t>
            </a:r>
            <a:r>
              <a:rPr lang="en-VN" sz="3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&lt;H&lt;I&lt;J&lt;K&lt;</a:t>
            </a:r>
            <a:r>
              <a:rPr lang="en-VN" sz="3200" b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&lt;M&lt;N&lt;O&lt;P&lt;Q&lt;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&lt;S&lt;</a:t>
            </a:r>
            <a:r>
              <a:rPr lang="en-VN" sz="32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&lt;U&lt;</a:t>
            </a:r>
            <a:r>
              <a:rPr lang="en-VN" sz="3200" b="1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&lt;W&lt;</a:t>
            </a:r>
            <a:r>
              <a:rPr lang="en-VN" sz="32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&lt;Y&lt;Z</a:t>
            </a:r>
          </a:p>
          <a:p>
            <a:r>
              <a:rPr lang="vi-VN" sz="3200">
                <a:latin typeface="Segoe UI" panose="020B0502040204020203" pitchFamily="34" charset="0"/>
                <a:cs typeface="Segoe UI" panose="020B0502040204020203" pitchFamily="34" charset="0"/>
              </a:rPr>
              <a:t>R, E, T, A, V, X, L, G, S, I  Vẽ cây nhị phân tìm kiếm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C37ED6-447A-972C-0979-A3B843EE666C}"/>
              </a:ext>
            </a:extLst>
          </p:cNvPr>
          <p:cNvSpPr/>
          <p:nvPr/>
        </p:nvSpPr>
        <p:spPr>
          <a:xfrm>
            <a:off x="4722507" y="245269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CB8B0D-DC10-6B04-A5C0-3D4C69E1B834}"/>
              </a:ext>
            </a:extLst>
          </p:cNvPr>
          <p:cNvSpPr/>
          <p:nvPr/>
        </p:nvSpPr>
        <p:spPr>
          <a:xfrm>
            <a:off x="3563193" y="3182712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A231BD-9117-775C-59C5-1BC726E88AD3}"/>
              </a:ext>
            </a:extLst>
          </p:cNvPr>
          <p:cNvSpPr/>
          <p:nvPr/>
        </p:nvSpPr>
        <p:spPr>
          <a:xfrm>
            <a:off x="6766870" y="406078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E66DEA-2C8D-266A-AB82-2FFA32C75806}"/>
              </a:ext>
            </a:extLst>
          </p:cNvPr>
          <p:cNvSpPr/>
          <p:nvPr/>
        </p:nvSpPr>
        <p:spPr>
          <a:xfrm>
            <a:off x="5179914" y="4441004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3DA79C-A5AC-77F6-7312-2B16BA0CE934}"/>
              </a:ext>
            </a:extLst>
          </p:cNvPr>
          <p:cNvSpPr/>
          <p:nvPr/>
        </p:nvSpPr>
        <p:spPr>
          <a:xfrm>
            <a:off x="2456434" y="4105449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FE7037-2D95-6E45-41B0-B4A56A1B3E91}"/>
              </a:ext>
            </a:extLst>
          </p:cNvPr>
          <p:cNvSpPr/>
          <p:nvPr/>
        </p:nvSpPr>
        <p:spPr>
          <a:xfrm>
            <a:off x="5755740" y="3196731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D18DB1-EA7E-1F84-9037-C65F97A771B8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401635" y="3152092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69F73A9-5222-60E3-9104-898636EAF818}"/>
              </a:ext>
            </a:extLst>
          </p:cNvPr>
          <p:cNvSpPr/>
          <p:nvPr/>
        </p:nvSpPr>
        <p:spPr>
          <a:xfrm>
            <a:off x="7796572" y="4924847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D61CA-D7E3-F844-1606-7710DFFB129A}"/>
              </a:ext>
            </a:extLst>
          </p:cNvPr>
          <p:cNvCxnSpPr>
            <a:cxnSpLocks/>
          </p:cNvCxnSpPr>
          <p:nvPr/>
        </p:nvCxnSpPr>
        <p:spPr>
          <a:xfrm>
            <a:off x="6446490" y="3847768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61E85-FF8F-C085-99CF-A9C11CAE1649}"/>
              </a:ext>
            </a:extLst>
          </p:cNvPr>
          <p:cNvCxnSpPr>
            <a:cxnSpLocks/>
          </p:cNvCxnSpPr>
          <p:nvPr/>
        </p:nvCxnSpPr>
        <p:spPr>
          <a:xfrm>
            <a:off x="7419052" y="4756486"/>
            <a:ext cx="425278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2CCE0-F68D-D90D-7DF5-673D61D8EDAD}"/>
              </a:ext>
            </a:extLst>
          </p:cNvPr>
          <p:cNvCxnSpPr>
            <a:cxnSpLocks/>
          </p:cNvCxnSpPr>
          <p:nvPr/>
        </p:nvCxnSpPr>
        <p:spPr>
          <a:xfrm flipH="1">
            <a:off x="5755740" y="4016129"/>
            <a:ext cx="243381" cy="45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5C731BC-5537-663B-E6A3-8B3F71C3FD1B}"/>
              </a:ext>
            </a:extLst>
          </p:cNvPr>
          <p:cNvSpPr/>
          <p:nvPr/>
        </p:nvSpPr>
        <p:spPr>
          <a:xfrm>
            <a:off x="3131791" y="5161403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9A5BED-6EE4-032F-CDC9-90433381C00F}"/>
              </a:ext>
            </a:extLst>
          </p:cNvPr>
          <p:cNvSpPr/>
          <p:nvPr/>
        </p:nvSpPr>
        <p:spPr>
          <a:xfrm>
            <a:off x="4067644" y="4342005"/>
            <a:ext cx="795648" cy="81939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55FEAE-2B42-34D8-BFDC-6C9090FD04BC}"/>
              </a:ext>
            </a:extLst>
          </p:cNvPr>
          <p:cNvSpPr/>
          <p:nvPr/>
        </p:nvSpPr>
        <p:spPr>
          <a:xfrm>
            <a:off x="4125548" y="5904772"/>
            <a:ext cx="683573" cy="6481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58560-DB59-3EF4-08F0-A10AAC8D32E8}"/>
              </a:ext>
            </a:extLst>
          </p:cNvPr>
          <p:cNvCxnSpPr>
            <a:cxnSpLocks/>
          </p:cNvCxnSpPr>
          <p:nvPr/>
        </p:nvCxnSpPr>
        <p:spPr>
          <a:xfrm flipH="1">
            <a:off x="4281857" y="3012208"/>
            <a:ext cx="511823" cy="34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DEFE07-D03C-222F-BC85-58967434C72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179719" y="3948117"/>
            <a:ext cx="285749" cy="39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C6019-7366-A01E-9886-0AE9627D8F7B}"/>
              </a:ext>
            </a:extLst>
          </p:cNvPr>
          <p:cNvCxnSpPr>
            <a:cxnSpLocks/>
          </p:cNvCxnSpPr>
          <p:nvPr/>
        </p:nvCxnSpPr>
        <p:spPr>
          <a:xfrm>
            <a:off x="3828468" y="5856468"/>
            <a:ext cx="351251" cy="2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13439C-2A5B-AE96-2BCE-A2E094478191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3135562" y="3844955"/>
            <a:ext cx="497930" cy="3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D7506-C96C-5C3F-455D-A224708C8B40}"/>
              </a:ext>
            </a:extLst>
          </p:cNvPr>
          <p:cNvCxnSpPr>
            <a:cxnSpLocks/>
          </p:cNvCxnSpPr>
          <p:nvPr/>
        </p:nvCxnSpPr>
        <p:spPr>
          <a:xfrm flipH="1">
            <a:off x="3828468" y="4966893"/>
            <a:ext cx="309319" cy="28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12, 17, 20, 23, 15, 11, 24, 13, 19, 22, 18, 21, 16</a:t>
            </a: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- Khi </a:t>
            </a:r>
            <a:r>
              <a:rPr lang="en-US" sz="24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thêm</a:t>
            </a:r>
            <a:r>
              <a:rPr lang="en-US" sz="24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16</a:t>
            </a:r>
            <a:endParaRPr sz="24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BDEC8A69-36C5-7A75-29DE-A524190C5B14}"/>
              </a:ext>
            </a:extLst>
          </p:cNvPr>
          <p:cNvSpPr/>
          <p:nvPr/>
        </p:nvSpPr>
        <p:spPr>
          <a:xfrm>
            <a:off x="2327562" y="3630332"/>
            <a:ext cx="406462" cy="902857"/>
          </a:xfrm>
          <a:prstGeom prst="curv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diagram, line, rectangle, plan&#10;&#10;Description automatically generated">
            <a:extLst>
              <a:ext uri="{FF2B5EF4-FFF2-40B4-BE49-F238E27FC236}">
                <a16:creationId xmlns:a16="http://schemas.microsoft.com/office/drawing/2014/main" id="{6AE9F03B-A8A5-4A44-22D0-535ACC933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43" y="1649995"/>
            <a:ext cx="7159456" cy="2215258"/>
          </a:xfrm>
          <a:prstGeom prst="rect">
            <a:avLst/>
          </a:prstGeom>
        </p:spPr>
      </p:pic>
      <p:pic>
        <p:nvPicPr>
          <p:cNvPr id="4" name="Picture 3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F7911E61-F3D3-1FD1-48BD-F2901A410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777" y="3678897"/>
            <a:ext cx="7340122" cy="27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91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 descr="A picture containing diagram, line, plan, rectangle&#10;&#10;Description automatically generated">
            <a:extLst>
              <a:ext uri="{FF2B5EF4-FFF2-40B4-BE49-F238E27FC236}">
                <a16:creationId xmlns:a16="http://schemas.microsoft.com/office/drawing/2014/main" id="{F7911E61-F3D3-1FD1-48BD-F2901A41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10" y="1762993"/>
            <a:ext cx="9043579" cy="34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92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31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khóa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-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trung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gian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tìm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thế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mạng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là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lá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(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trái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phải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/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nhỏ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nhất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cây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trái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)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quy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về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việc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một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lá</a:t>
            </a:r>
          </a:p>
          <a:p>
            <a:pPr marL="0" marR="0">
              <a:spcBef>
                <a:spcPts val="0"/>
              </a:spcBef>
            </a:pPr>
            <a:endParaRPr lang="en-US" sz="28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4211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93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541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khóa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-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Xét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k: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TH1: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nhiều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hơn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k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-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bình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thường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TH2: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k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-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vi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phạm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endParaRPr lang="en-US" sz="2800" kern="100" err="1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endParaRPr lang="vi-VN" sz="2000">
              <a:solidFill>
                <a:schemeClr val="dk1"/>
              </a:solidFill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7209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94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769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solidFill>
                  <a:schemeClr val="dk1"/>
                </a:solidFill>
                <a:latin typeface="Segoe UI"/>
                <a:cs typeface="Segoe UI"/>
              </a:rPr>
              <a:t>b, </a:t>
            </a:r>
            <a:r>
              <a:rPr lang="en-US" sz="2800" kern="100" err="1">
                <a:solidFill>
                  <a:schemeClr val="dk1"/>
                </a:solidFill>
                <a:latin typeface="Segoe UI"/>
                <a:cs typeface="Segoe UI"/>
              </a:rPr>
              <a:t>Xóa</a:t>
            </a:r>
            <a:r>
              <a:rPr lang="en-US" sz="2800" kern="100">
                <a:solidFill>
                  <a:schemeClr val="dk1"/>
                </a:solidFill>
                <a:latin typeface="Segoe UI"/>
                <a:cs typeface="Segoe UI"/>
              </a:rPr>
              <a:t> </a:t>
            </a:r>
            <a:r>
              <a:rPr lang="en-US" sz="2800" kern="100" err="1">
                <a:solidFill>
                  <a:schemeClr val="dk1"/>
                </a:solidFill>
                <a:latin typeface="Segoe UI"/>
                <a:cs typeface="Segoe UI"/>
              </a:rPr>
              <a:t>khóa</a:t>
            </a:r>
            <a:endParaRPr lang="vi-VN" err="1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TH2.1: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anh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em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kề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cần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nhiều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hơn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endParaRPr lang="vi-VN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Thao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tác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nhường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(</a:t>
            </a:r>
            <a:r>
              <a:rPr lang="en-US" sz="2800" b="1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underflow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)</a:t>
            </a:r>
            <a:endParaRPr lang="en-US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nhường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anh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em</a:t>
            </a:r>
            <a:endParaRPr lang="en-US" sz="2800" kern="100" err="1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được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nhường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lên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thế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chỗ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1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cha,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vào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trí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thiếu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828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95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984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Ví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dụ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Cho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B-tree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như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sau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xóa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27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CAE26-1D2F-12D6-21A9-CF722C114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68" y="2196935"/>
            <a:ext cx="4726683" cy="22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6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96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984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Xóa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27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CAE26-1D2F-12D6-21A9-CF722C114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03" y="1662116"/>
            <a:ext cx="4726683" cy="2280062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B4E55-F151-DA87-7509-2CF27DB4A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1690668"/>
            <a:ext cx="4607298" cy="2222958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F806C94-62CB-F8F8-EC0E-CA89ACEFCA6A}"/>
              </a:ext>
            </a:extLst>
          </p:cNvPr>
          <p:cNvSpPr/>
          <p:nvPr/>
        </p:nvSpPr>
        <p:spPr>
          <a:xfrm>
            <a:off x="5569527" y="2339439"/>
            <a:ext cx="728989" cy="249382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Ảnh có chứa ảnh chụp màn hình, hàng, Hình chữ nhật, hình vuông&#10;&#10;Mô tả được tạo tự động">
            <a:extLst>
              <a:ext uri="{FF2B5EF4-FFF2-40B4-BE49-F238E27FC236}">
                <a16:creationId xmlns:a16="http://schemas.microsoft.com/office/drawing/2014/main" id="{3B8C12AD-53BB-F607-6728-9BEBD8AA3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31" y="4269179"/>
            <a:ext cx="4361713" cy="2222958"/>
          </a:xfrm>
          <a:prstGeom prst="rect">
            <a:avLst/>
          </a:prstGeom>
          <a:noFill/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CDC89C6F-0204-F777-8AA7-2F1800485171}"/>
              </a:ext>
            </a:extLst>
          </p:cNvPr>
          <p:cNvSpPr/>
          <p:nvPr/>
        </p:nvSpPr>
        <p:spPr>
          <a:xfrm>
            <a:off x="9191501" y="4453247"/>
            <a:ext cx="344385" cy="926275"/>
          </a:xfrm>
          <a:prstGeom prst="curvedLef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5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97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749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b,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Xóa</a:t>
            </a:r>
            <a:r>
              <a:rPr lang="en-US" sz="2800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/>
                <a:ea typeface="Quattrocento Sans"/>
                <a:cs typeface="Segoe UI"/>
                <a:sym typeface="Quattrocento Sans"/>
              </a:rPr>
              <a:t>khóa</a:t>
            </a:r>
            <a:endParaRPr lang="en-US" sz="2800">
              <a:solidFill>
                <a:schemeClr val="dk1"/>
              </a:solidFill>
              <a:latin typeface="Segoe UI"/>
              <a:ea typeface="Quattrocento Sans"/>
              <a:cs typeface="Segoe UI"/>
              <a:sym typeface="Quattrocento San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TH2.2: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anh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em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chỉ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đúng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không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nhường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được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Thao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tác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b="1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hợp</a:t>
            </a:r>
            <a:r>
              <a:rPr lang="en-US" sz="2800" b="1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(catenate)</a:t>
            </a:r>
            <a:endParaRPr lang="en-US" sz="2800" kern="100">
              <a:effectLst/>
              <a:latin typeface="Segoe UI"/>
              <a:ea typeface="Calibri" panose="020F0502020204030204" pitchFamily="34" charset="0"/>
              <a:cs typeface="Segoe U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+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Gom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đang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thiếu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với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1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và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kề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=&gt; 1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mới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.</a:t>
            </a:r>
            <a:endParaRPr lang="en-US" sz="2800" kern="100">
              <a:latin typeface="Segoe UI"/>
              <a:ea typeface="Calibri" panose="020F0502020204030204" pitchFamily="34" charset="0"/>
              <a:cs typeface="Segoe U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+ 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Khi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này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thiếu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mất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một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;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các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được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gom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sẽ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trở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thành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con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mới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này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.</a:t>
            </a:r>
            <a:endParaRPr lang="en-US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52618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98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706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Nếu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latin typeface="Segoe UI"/>
                <a:ea typeface="Calibri" panose="020F0502020204030204" pitchFamily="34" charset="0"/>
                <a:cs typeface="Segoe UI"/>
              </a:rPr>
              <a:t>sau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b="1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catenate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cha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của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vừa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xóa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không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đảm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bảo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 </a:t>
            </a:r>
            <a:endParaRPr lang="vi-VN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=&gt; Xem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xét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để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thực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hiện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thao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tác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b="1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underflow </a:t>
            </a:r>
            <a:r>
              <a:rPr lang="en-US" sz="2800" b="1" kern="100" err="1">
                <a:latin typeface="Segoe UI"/>
                <a:ea typeface="Calibri" panose="020F0502020204030204" pitchFamily="34" charset="0"/>
                <a:cs typeface="Segoe UI"/>
              </a:rPr>
              <a:t>hoặc</a:t>
            </a: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b="1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catenate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cho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này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. </a:t>
            </a:r>
            <a:endParaRPr lang="en-US"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>
                <a:latin typeface="Segoe UI"/>
                <a:ea typeface="Calibri" panose="020F0502020204030204" pitchFamily="34" charset="0"/>
                <a:cs typeface="Segoe UI"/>
              </a:rPr>
              <a:t>=&gt;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Cứ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thế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đến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không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có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nào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bị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thiếu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số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khóa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tối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thiểu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,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hoặc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vừa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gom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trở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thành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nút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gốc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thì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 </a:t>
            </a:r>
            <a:r>
              <a:rPr lang="en-US" sz="2800" kern="100" err="1">
                <a:effectLst/>
                <a:latin typeface="Segoe UI"/>
                <a:ea typeface="Calibri" panose="020F0502020204030204" pitchFamily="34" charset="0"/>
                <a:cs typeface="Segoe UI"/>
              </a:rPr>
              <a:t>dừng</a:t>
            </a:r>
            <a:r>
              <a:rPr lang="en-US" sz="2800" kern="100">
                <a:effectLst/>
                <a:latin typeface="Segoe UI"/>
                <a:ea typeface="Calibri" panose="020F0502020204030204" pitchFamily="34" charset="0"/>
                <a:cs typeface="Segoe UI"/>
              </a:rPr>
              <a:t>.</a:t>
            </a:r>
            <a:endParaRPr lang="en-US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1151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635479" y="330621"/>
            <a:ext cx="10921042" cy="82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38F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1238F"/>
                </a:solidFill>
                <a:latin typeface="Segoe UI" panose="020B0502040204020203" pitchFamily="34" charset="0"/>
                <a:cs typeface="Segoe UI" panose="020B0502040204020203" pitchFamily="34" charset="0"/>
                <a:sym typeface="Quattrocento Sans"/>
              </a:rPr>
              <a:t>B – tree 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4724400" y="6527379"/>
            <a:ext cx="2743200" cy="33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600" b="1">
                <a:solidFill>
                  <a:srgbClr val="01238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99</a:t>
            </a:fld>
            <a:endParaRPr sz="1600" b="1">
              <a:solidFill>
                <a:srgbClr val="01238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1750" y="4651893"/>
            <a:ext cx="1900257" cy="18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635479" y="1037187"/>
            <a:ext cx="10921042" cy="497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Ví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dụ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Xét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cây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B-tree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bậc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sau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kern="1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Khóa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20 ở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nút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trung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 </a:t>
            </a:r>
            <a:r>
              <a:rPr lang="en-US" sz="2800" err="1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gian</a:t>
            </a:r>
            <a:r>
              <a:rPr lang="en-US" sz="2800">
                <a:solidFill>
                  <a:schemeClr val="dk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  <a:t>,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chọn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17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là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thế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mạng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của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nó</a:t>
            </a:r>
            <a:r>
              <a:rPr lang="en-US" sz="28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28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đổi</a:t>
            </a:r>
            <a:r>
              <a:rPr lang="en-US" sz="28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chỗ</a:t>
            </a:r>
            <a:r>
              <a:rPr lang="en-US" sz="28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17 </a:t>
            </a:r>
            <a:r>
              <a:rPr lang="en-US" sz="280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và</a:t>
            </a:r>
            <a:r>
              <a:rPr lang="en-US" sz="28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20.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Việc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20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quy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về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của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lá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vị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trí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nút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khóa</a:t>
            </a:r>
            <a:r>
              <a:rPr lang="en-US" sz="28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17</a:t>
            </a:r>
            <a:endParaRPr sz="2800">
              <a:solidFill>
                <a:schemeClr val="dk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3" name="Picture 2" descr="Ảnh có chứa ảnh chụp màn hình, hàng, Hình chữ nhật, hình vuông&#10;&#10;Mô tả được tạo tự động">
            <a:extLst>
              <a:ext uri="{FF2B5EF4-FFF2-40B4-BE49-F238E27FC236}">
                <a16:creationId xmlns:a16="http://schemas.microsoft.com/office/drawing/2014/main" id="{82B4DCEA-A90A-5C37-C879-0A4D06C34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43" y="1995153"/>
            <a:ext cx="4753174" cy="2422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698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8441</Words>
  <Application>Microsoft Office PowerPoint</Application>
  <PresentationFormat>Màn hình rộng</PresentationFormat>
  <Paragraphs>1935</Paragraphs>
  <Slides>160</Slides>
  <Notes>103</Notes>
  <HiddenSlides>0</HiddenSlides>
  <MMClips>2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160</vt:i4>
      </vt:variant>
    </vt:vector>
  </HeadingPairs>
  <TitlesOfParts>
    <vt:vector size="161" baseType="lpstr">
      <vt:lpstr>Office Theme</vt:lpstr>
      <vt:lpstr>BAN HỌC TẬP CÔNG NGHỆ PHẦN MỀM</vt:lpstr>
      <vt:lpstr>Bản trình bày PowerPoint</vt:lpstr>
      <vt:lpstr>III. Cây nhị phân tìm kiếm</vt:lpstr>
      <vt:lpstr>III. Cây nhị phần , cây nhị phần tìm kiếm</vt:lpstr>
      <vt:lpstr>III. Cây nhị phần , cây nhị phần tìm kiếm</vt:lpstr>
      <vt:lpstr>Bản trình bày PowerPoint</vt:lpstr>
      <vt:lpstr>III. Cây nhị phần , cây nhị phần tìm kiếm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B.Các Thuật Toán Sắp Xếp </vt:lpstr>
      <vt:lpstr>I.Các thuật toán tìm kiếm và sắp xếp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2.Quick sort (Sắp xếp nhanh )</vt:lpstr>
      <vt:lpstr>3.Quick sort (Sắp xếp nhanh ) </vt:lpstr>
      <vt:lpstr>2.Quick sort (Sắp xếp nhanh ) </vt:lpstr>
      <vt:lpstr>Bản trình bày PowerPoint</vt:lpstr>
      <vt:lpstr>II. Linked list , Stack 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IV. 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– tree 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B - tree</vt:lpstr>
      <vt:lpstr>V.Bảng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Bảng băm</vt:lpstr>
      <vt:lpstr>VI. Đồ thị </vt:lpstr>
      <vt:lpstr>VI. Đồ thị 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Đồ thị</vt:lpstr>
      <vt:lpstr>Bản trình bày PowerPoint</vt:lpstr>
      <vt:lpstr>BAN HỌC TẬP CÔNG NGHỆ PHẦN MỀM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 HỌC TẬP CÔNG NGHỆ PHẦN MỀM</dc:title>
  <dc:creator>Trang Kỳ Anh</dc:creator>
  <cp:lastModifiedBy>Trương Đoàn Vũ</cp:lastModifiedBy>
  <cp:revision>37</cp:revision>
  <dcterms:created xsi:type="dcterms:W3CDTF">2022-10-05T02:54:24Z</dcterms:created>
  <dcterms:modified xsi:type="dcterms:W3CDTF">2023-06-20T05:18:52Z</dcterms:modified>
</cp:coreProperties>
</file>